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398970" cy="4320032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B2D7"/>
    <a:srgbClr val="005DAB"/>
    <a:srgbClr val="E9F7EF"/>
    <a:srgbClr val="E9F7FF"/>
    <a:srgbClr val="D4E5EF"/>
    <a:srgbClr val="EF5B66"/>
    <a:srgbClr val="5976BA"/>
    <a:srgbClr val="EF7A82"/>
    <a:srgbClr val="FFA27A"/>
    <a:srgbClr val="F8C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763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59655" indent="0" algn="ctr">
              <a:buNone/>
              <a:defRPr sz="5670"/>
            </a:lvl4pPr>
            <a:lvl5pPr marL="6479540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1988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3pPr>
            <a:lvl4pPr marL="485965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7954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40"/>
            </a:lvl1pPr>
            <a:lvl2pPr>
              <a:defRPr sz="9920"/>
            </a:lvl2pPr>
            <a:lvl3pPr>
              <a:defRPr sz="8505"/>
            </a:lvl3pPr>
            <a:lvl4pPr>
              <a:defRPr sz="7085"/>
            </a:lvl4pPr>
            <a:lvl5pPr>
              <a:defRPr sz="7085"/>
            </a:lvl5pPr>
            <a:lvl6pPr>
              <a:defRPr sz="7085"/>
            </a:lvl6pPr>
            <a:lvl7pPr>
              <a:defRPr sz="7085"/>
            </a:lvl7pPr>
            <a:lvl8pPr>
              <a:defRPr sz="7085"/>
            </a:lvl8pPr>
            <a:lvl9pPr>
              <a:defRPr sz="7085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19885" indent="0">
              <a:buNone/>
              <a:defRPr sz="9920"/>
            </a:lvl2pPr>
            <a:lvl3pPr marL="3239770" indent="0">
              <a:buNone/>
              <a:defRPr sz="8505"/>
            </a:lvl3pPr>
            <a:lvl4pPr marL="4859655" indent="0">
              <a:buNone/>
              <a:defRPr sz="7085"/>
            </a:lvl4pPr>
            <a:lvl5pPr marL="6479540" indent="0">
              <a:buNone/>
              <a:defRPr sz="7085"/>
            </a:lvl5pPr>
            <a:lvl6pPr marL="8100060" indent="0">
              <a:buNone/>
              <a:defRPr sz="7085"/>
            </a:lvl6pPr>
            <a:lvl7pPr marL="9719945" indent="0">
              <a:buNone/>
              <a:defRPr sz="7085"/>
            </a:lvl7pPr>
            <a:lvl8pPr marL="11339830" indent="0">
              <a:buNone/>
              <a:defRPr sz="7085"/>
            </a:lvl8pPr>
            <a:lvl9pPr marL="12959715" indent="0">
              <a:buNone/>
              <a:defRPr sz="708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81D36-89DA-474A-9A3E-08BE5436BB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F9690-2D8E-44C2-AC3F-45BDC7A4513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2957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4945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34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5965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7954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9525"/>
            <a:ext cx="32399288" cy="5868404"/>
          </a:xfrm>
          <a:prstGeom prst="rect">
            <a:avLst/>
          </a:prstGeom>
          <a:gradFill flip="none" rotWithShape="1">
            <a:gsLst>
              <a:gs pos="19856">
                <a:srgbClr val="337DBC"/>
              </a:gs>
              <a:gs pos="87000">
                <a:schemeClr val="bg1"/>
              </a:gs>
              <a:gs pos="15000">
                <a:srgbClr val="005DAB"/>
              </a:gs>
              <a:gs pos="39700">
                <a:srgbClr val="659DCC"/>
              </a:gs>
              <a:gs pos="0">
                <a:srgbClr val="005DAB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483360" y="1237615"/>
            <a:ext cx="3060000" cy="30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Logo</a:t>
            </a:r>
            <a:endParaRPr lang="en-US" altLang="zh-CN" sz="60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69150" y="338237"/>
            <a:ext cx="16480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 ASCE Greater China Student </a:t>
            </a:r>
            <a:r>
              <a:rPr lang="en-US" altLang="zh-CN" sz="54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Symposium</a:t>
            </a:r>
            <a:endParaRPr lang="en-US" altLang="zh-CN" sz="5400" b="1" dirty="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36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10-12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34718" y="3604483"/>
            <a:ext cx="1354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Author A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Author B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Author C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78010" y="4768553"/>
            <a:ext cx="21243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zh-CN" sz="3600" i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Chapter </a:t>
            </a:r>
            <a:r>
              <a:rPr lang="en-US" altLang="zh-CN" sz="3600" i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name</a:t>
            </a:r>
            <a:r>
              <a:rPr lang="en-US" altLang="zh-CN" sz="3600" i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3600" i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School, City</a:t>
            </a:r>
            <a:endParaRPr lang="en-US" altLang="zh-CN" sz="3600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0" y="39269584"/>
            <a:ext cx="32418338" cy="3931054"/>
            <a:chOff x="0" y="39269584"/>
            <a:chExt cx="32418338" cy="3931054"/>
          </a:xfrm>
        </p:grpSpPr>
        <p:sp>
          <p:nvSpPr>
            <p:cNvPr id="23" name="矩形 21"/>
            <p:cNvSpPr/>
            <p:nvPr/>
          </p:nvSpPr>
          <p:spPr>
            <a:xfrm>
              <a:off x="0" y="39269584"/>
              <a:ext cx="32399288" cy="3931053"/>
            </a:xfrm>
            <a:custGeom>
              <a:avLst/>
              <a:gdLst>
                <a:gd name="connsiteX0" fmla="*/ 0 w 32399288"/>
                <a:gd name="connsiteY0" fmla="*/ 0 h 3919538"/>
                <a:gd name="connsiteX1" fmla="*/ 32399288 w 32399288"/>
                <a:gd name="connsiteY1" fmla="*/ 0 h 3919538"/>
                <a:gd name="connsiteX2" fmla="*/ 32399288 w 32399288"/>
                <a:gd name="connsiteY2" fmla="*/ 3919538 h 3919538"/>
                <a:gd name="connsiteX3" fmla="*/ 0 w 32399288"/>
                <a:gd name="connsiteY3" fmla="*/ 3919538 h 3919538"/>
                <a:gd name="connsiteX4" fmla="*/ 0 w 32399288"/>
                <a:gd name="connsiteY4" fmla="*/ 0 h 3919538"/>
                <a:gd name="connsiteX0-1" fmla="*/ 0 w 32399288"/>
                <a:gd name="connsiteY0-2" fmla="*/ 0 h 3919538"/>
                <a:gd name="connsiteX1-3" fmla="*/ 8153400 w 32399288"/>
                <a:gd name="connsiteY1-4" fmla="*/ 1714500 h 3919538"/>
                <a:gd name="connsiteX2-5" fmla="*/ 32399288 w 32399288"/>
                <a:gd name="connsiteY2-6" fmla="*/ 0 h 3919538"/>
                <a:gd name="connsiteX3-7" fmla="*/ 32399288 w 32399288"/>
                <a:gd name="connsiteY3-8" fmla="*/ 3919538 h 3919538"/>
                <a:gd name="connsiteX4-9" fmla="*/ 0 w 32399288"/>
                <a:gd name="connsiteY4-10" fmla="*/ 3919538 h 3919538"/>
                <a:gd name="connsiteX5" fmla="*/ 0 w 32399288"/>
                <a:gd name="connsiteY5" fmla="*/ 0 h 3919538"/>
                <a:gd name="connsiteX0-11" fmla="*/ 0 w 32399288"/>
                <a:gd name="connsiteY0-12" fmla="*/ 0 h 3919538"/>
                <a:gd name="connsiteX1-13" fmla="*/ 8153400 w 32399288"/>
                <a:gd name="connsiteY1-14" fmla="*/ 1714500 h 3919538"/>
                <a:gd name="connsiteX2-15" fmla="*/ 23926800 w 32399288"/>
                <a:gd name="connsiteY2-16" fmla="*/ 0 h 3919538"/>
                <a:gd name="connsiteX3-17" fmla="*/ 32399288 w 32399288"/>
                <a:gd name="connsiteY3-18" fmla="*/ 0 h 3919538"/>
                <a:gd name="connsiteX4-19" fmla="*/ 32399288 w 32399288"/>
                <a:gd name="connsiteY4-20" fmla="*/ 3919538 h 3919538"/>
                <a:gd name="connsiteX5-21" fmla="*/ 0 w 32399288"/>
                <a:gd name="connsiteY5-22" fmla="*/ 3919538 h 3919538"/>
                <a:gd name="connsiteX6" fmla="*/ 0 w 32399288"/>
                <a:gd name="connsiteY6" fmla="*/ 0 h 3919538"/>
                <a:gd name="connsiteX0-23" fmla="*/ 0 w 32399288"/>
                <a:gd name="connsiteY0-24" fmla="*/ 0 h 3919538"/>
                <a:gd name="connsiteX1-25" fmla="*/ 8153400 w 32399288"/>
                <a:gd name="connsiteY1-26" fmla="*/ 1714500 h 3919538"/>
                <a:gd name="connsiteX2-27" fmla="*/ 23926800 w 32399288"/>
                <a:gd name="connsiteY2-28" fmla="*/ 0 h 3919538"/>
                <a:gd name="connsiteX3-29" fmla="*/ 32399288 w 32399288"/>
                <a:gd name="connsiteY3-30" fmla="*/ 647700 h 3919538"/>
                <a:gd name="connsiteX4-31" fmla="*/ 32399288 w 32399288"/>
                <a:gd name="connsiteY4-32" fmla="*/ 3919538 h 3919538"/>
                <a:gd name="connsiteX5-33" fmla="*/ 0 w 32399288"/>
                <a:gd name="connsiteY5-34" fmla="*/ 3919538 h 3919538"/>
                <a:gd name="connsiteX6-35" fmla="*/ 0 w 32399288"/>
                <a:gd name="connsiteY6-36" fmla="*/ 0 h 3919538"/>
                <a:gd name="connsiteX0-37" fmla="*/ 0 w 32399288"/>
                <a:gd name="connsiteY0-38" fmla="*/ 0 h 3919538"/>
                <a:gd name="connsiteX1-39" fmla="*/ 8153400 w 32399288"/>
                <a:gd name="connsiteY1-40" fmla="*/ 1714500 h 3919538"/>
                <a:gd name="connsiteX2-41" fmla="*/ 23926800 w 32399288"/>
                <a:gd name="connsiteY2-42" fmla="*/ 0 h 3919538"/>
                <a:gd name="connsiteX3-43" fmla="*/ 32399288 w 32399288"/>
                <a:gd name="connsiteY3-44" fmla="*/ 647700 h 3919538"/>
                <a:gd name="connsiteX4-45" fmla="*/ 32399288 w 32399288"/>
                <a:gd name="connsiteY4-46" fmla="*/ 3919538 h 3919538"/>
                <a:gd name="connsiteX5-47" fmla="*/ 0 w 32399288"/>
                <a:gd name="connsiteY5-48" fmla="*/ 3919538 h 3919538"/>
                <a:gd name="connsiteX6-49" fmla="*/ 0 w 32399288"/>
                <a:gd name="connsiteY6-50" fmla="*/ 0 h 3919538"/>
                <a:gd name="connsiteX0-51" fmla="*/ 0 w 32399288"/>
                <a:gd name="connsiteY0-52" fmla="*/ 0 h 3919538"/>
                <a:gd name="connsiteX1-53" fmla="*/ 8153400 w 32399288"/>
                <a:gd name="connsiteY1-54" fmla="*/ 1714500 h 3919538"/>
                <a:gd name="connsiteX2-55" fmla="*/ 23926800 w 32399288"/>
                <a:gd name="connsiteY2-56" fmla="*/ 0 h 3919538"/>
                <a:gd name="connsiteX3-57" fmla="*/ 32399288 w 32399288"/>
                <a:gd name="connsiteY3-58" fmla="*/ 647700 h 3919538"/>
                <a:gd name="connsiteX4-59" fmla="*/ 32399288 w 32399288"/>
                <a:gd name="connsiteY4-60" fmla="*/ 3919538 h 3919538"/>
                <a:gd name="connsiteX5-61" fmla="*/ 0 w 32399288"/>
                <a:gd name="connsiteY5-62" fmla="*/ 3919538 h 3919538"/>
                <a:gd name="connsiteX6-63" fmla="*/ 0 w 32399288"/>
                <a:gd name="connsiteY6-64" fmla="*/ 0 h 3919538"/>
                <a:gd name="connsiteX0-65" fmla="*/ 0 w 32399288"/>
                <a:gd name="connsiteY0-66" fmla="*/ 0 h 3919538"/>
                <a:gd name="connsiteX1-67" fmla="*/ 8153400 w 32399288"/>
                <a:gd name="connsiteY1-68" fmla="*/ 1714500 h 3919538"/>
                <a:gd name="connsiteX2-69" fmla="*/ 23926800 w 32399288"/>
                <a:gd name="connsiteY2-70" fmla="*/ 0 h 3919538"/>
                <a:gd name="connsiteX3-71" fmla="*/ 32399288 w 32399288"/>
                <a:gd name="connsiteY3-72" fmla="*/ 647700 h 3919538"/>
                <a:gd name="connsiteX4-73" fmla="*/ 32399288 w 32399288"/>
                <a:gd name="connsiteY4-74" fmla="*/ 3919538 h 3919538"/>
                <a:gd name="connsiteX5-75" fmla="*/ 0 w 32399288"/>
                <a:gd name="connsiteY5-76" fmla="*/ 3919538 h 3919538"/>
                <a:gd name="connsiteX6-77" fmla="*/ 0 w 32399288"/>
                <a:gd name="connsiteY6-78" fmla="*/ 0 h 3919538"/>
                <a:gd name="connsiteX0-79" fmla="*/ 0 w 32399288"/>
                <a:gd name="connsiteY0-80" fmla="*/ 0 h 3919538"/>
                <a:gd name="connsiteX1-81" fmla="*/ 8153400 w 32399288"/>
                <a:gd name="connsiteY1-82" fmla="*/ 1714500 h 3919538"/>
                <a:gd name="connsiteX2-83" fmla="*/ 23926800 w 32399288"/>
                <a:gd name="connsiteY2-84" fmla="*/ 0 h 3919538"/>
                <a:gd name="connsiteX3-85" fmla="*/ 32399288 w 32399288"/>
                <a:gd name="connsiteY3-86" fmla="*/ 647700 h 3919538"/>
                <a:gd name="connsiteX4-87" fmla="*/ 32399288 w 32399288"/>
                <a:gd name="connsiteY4-88" fmla="*/ 3919538 h 3919538"/>
                <a:gd name="connsiteX5-89" fmla="*/ 0 w 32399288"/>
                <a:gd name="connsiteY5-90" fmla="*/ 3919538 h 3919538"/>
                <a:gd name="connsiteX6-91" fmla="*/ 0 w 32399288"/>
                <a:gd name="connsiteY6-92" fmla="*/ 0 h 3919538"/>
                <a:gd name="connsiteX0-93" fmla="*/ 0 w 32399288"/>
                <a:gd name="connsiteY0-94" fmla="*/ 0 h 3919538"/>
                <a:gd name="connsiteX1-95" fmla="*/ 8153400 w 32399288"/>
                <a:gd name="connsiteY1-96" fmla="*/ 1714500 h 3919538"/>
                <a:gd name="connsiteX2-97" fmla="*/ 23926800 w 32399288"/>
                <a:gd name="connsiteY2-98" fmla="*/ 0 h 3919538"/>
                <a:gd name="connsiteX3-99" fmla="*/ 32399288 w 32399288"/>
                <a:gd name="connsiteY3-100" fmla="*/ 647700 h 3919538"/>
                <a:gd name="connsiteX4-101" fmla="*/ 32399288 w 32399288"/>
                <a:gd name="connsiteY4-102" fmla="*/ 3919538 h 3919538"/>
                <a:gd name="connsiteX5-103" fmla="*/ 0 w 32399288"/>
                <a:gd name="connsiteY5-104" fmla="*/ 3919538 h 3919538"/>
                <a:gd name="connsiteX6-105" fmla="*/ 0 w 32399288"/>
                <a:gd name="connsiteY6-106" fmla="*/ 0 h 3919538"/>
                <a:gd name="connsiteX0-107" fmla="*/ 0 w 32399288"/>
                <a:gd name="connsiteY0-108" fmla="*/ 0 h 3919538"/>
                <a:gd name="connsiteX1-109" fmla="*/ 8153400 w 32399288"/>
                <a:gd name="connsiteY1-110" fmla="*/ 1714500 h 3919538"/>
                <a:gd name="connsiteX2-111" fmla="*/ 23926800 w 32399288"/>
                <a:gd name="connsiteY2-112" fmla="*/ 0 h 3919538"/>
                <a:gd name="connsiteX3-113" fmla="*/ 32399288 w 32399288"/>
                <a:gd name="connsiteY3-114" fmla="*/ 647700 h 3919538"/>
                <a:gd name="connsiteX4-115" fmla="*/ 32399288 w 32399288"/>
                <a:gd name="connsiteY4-116" fmla="*/ 3919538 h 3919538"/>
                <a:gd name="connsiteX5-117" fmla="*/ 0 w 32399288"/>
                <a:gd name="connsiteY5-118" fmla="*/ 3919538 h 3919538"/>
                <a:gd name="connsiteX6-119" fmla="*/ 0 w 32399288"/>
                <a:gd name="connsiteY6-120" fmla="*/ 0 h 3919538"/>
                <a:gd name="connsiteX0-121" fmla="*/ 0 w 32399288"/>
                <a:gd name="connsiteY0-122" fmla="*/ 0 h 3919538"/>
                <a:gd name="connsiteX1-123" fmla="*/ 8153400 w 32399288"/>
                <a:gd name="connsiteY1-124" fmla="*/ 1714500 h 3919538"/>
                <a:gd name="connsiteX2-125" fmla="*/ 23926800 w 32399288"/>
                <a:gd name="connsiteY2-126" fmla="*/ 0 h 3919538"/>
                <a:gd name="connsiteX3-127" fmla="*/ 32399288 w 32399288"/>
                <a:gd name="connsiteY3-128" fmla="*/ 647700 h 3919538"/>
                <a:gd name="connsiteX4-129" fmla="*/ 32399288 w 32399288"/>
                <a:gd name="connsiteY4-130" fmla="*/ 3919538 h 3919538"/>
                <a:gd name="connsiteX5-131" fmla="*/ 0 w 32399288"/>
                <a:gd name="connsiteY5-132" fmla="*/ 3919538 h 3919538"/>
                <a:gd name="connsiteX6-133" fmla="*/ 0 w 32399288"/>
                <a:gd name="connsiteY6-134" fmla="*/ 0 h 3919538"/>
                <a:gd name="connsiteX0-135" fmla="*/ 0 w 32399288"/>
                <a:gd name="connsiteY0-136" fmla="*/ 0 h 3919538"/>
                <a:gd name="connsiteX1-137" fmla="*/ 8153400 w 32399288"/>
                <a:gd name="connsiteY1-138" fmla="*/ 1714500 h 3919538"/>
                <a:gd name="connsiteX2-139" fmla="*/ 23926800 w 32399288"/>
                <a:gd name="connsiteY2-140" fmla="*/ 0 h 3919538"/>
                <a:gd name="connsiteX3-141" fmla="*/ 32399288 w 32399288"/>
                <a:gd name="connsiteY3-142" fmla="*/ 647700 h 3919538"/>
                <a:gd name="connsiteX4-143" fmla="*/ 32399288 w 32399288"/>
                <a:gd name="connsiteY4-144" fmla="*/ 3919538 h 3919538"/>
                <a:gd name="connsiteX5-145" fmla="*/ 0 w 32399288"/>
                <a:gd name="connsiteY5-146" fmla="*/ 3919538 h 3919538"/>
                <a:gd name="connsiteX6-147" fmla="*/ 0 w 32399288"/>
                <a:gd name="connsiteY6-148" fmla="*/ 0 h 3919538"/>
                <a:gd name="connsiteX0-149" fmla="*/ 0 w 32399288"/>
                <a:gd name="connsiteY0-150" fmla="*/ 0 h 3919538"/>
                <a:gd name="connsiteX1-151" fmla="*/ 8153400 w 32399288"/>
                <a:gd name="connsiteY1-152" fmla="*/ 1714500 h 3919538"/>
                <a:gd name="connsiteX2-153" fmla="*/ 23926800 w 32399288"/>
                <a:gd name="connsiteY2-154" fmla="*/ 0 h 3919538"/>
                <a:gd name="connsiteX3-155" fmla="*/ 32399288 w 32399288"/>
                <a:gd name="connsiteY3-156" fmla="*/ 647700 h 3919538"/>
                <a:gd name="connsiteX4-157" fmla="*/ 32399288 w 32399288"/>
                <a:gd name="connsiteY4-158" fmla="*/ 3919538 h 3919538"/>
                <a:gd name="connsiteX5-159" fmla="*/ 0 w 32399288"/>
                <a:gd name="connsiteY5-160" fmla="*/ 3919538 h 3919538"/>
                <a:gd name="connsiteX6-161" fmla="*/ 0 w 32399288"/>
                <a:gd name="connsiteY6-162" fmla="*/ 0 h 3919538"/>
                <a:gd name="connsiteX0-163" fmla="*/ 0 w 32399288"/>
                <a:gd name="connsiteY0-164" fmla="*/ 0 h 3919538"/>
                <a:gd name="connsiteX1-165" fmla="*/ 8153400 w 32399288"/>
                <a:gd name="connsiteY1-166" fmla="*/ 1714500 h 3919538"/>
                <a:gd name="connsiteX2-167" fmla="*/ 23926800 w 32399288"/>
                <a:gd name="connsiteY2-168" fmla="*/ 0 h 3919538"/>
                <a:gd name="connsiteX3-169" fmla="*/ 32399288 w 32399288"/>
                <a:gd name="connsiteY3-170" fmla="*/ 1219200 h 3919538"/>
                <a:gd name="connsiteX4-171" fmla="*/ 32399288 w 32399288"/>
                <a:gd name="connsiteY4-172" fmla="*/ 3919538 h 3919538"/>
                <a:gd name="connsiteX5-173" fmla="*/ 0 w 32399288"/>
                <a:gd name="connsiteY5-174" fmla="*/ 3919538 h 3919538"/>
                <a:gd name="connsiteX6-175" fmla="*/ 0 w 32399288"/>
                <a:gd name="connsiteY6-176" fmla="*/ 0 h 3919538"/>
                <a:gd name="connsiteX0-177" fmla="*/ 0 w 32399288"/>
                <a:gd name="connsiteY0-178" fmla="*/ 7222 h 3926760"/>
                <a:gd name="connsiteX1-179" fmla="*/ 8153400 w 32399288"/>
                <a:gd name="connsiteY1-180" fmla="*/ 1721722 h 3926760"/>
                <a:gd name="connsiteX2-181" fmla="*/ 15506700 w 32399288"/>
                <a:gd name="connsiteY2-182" fmla="*/ 959722 h 3926760"/>
                <a:gd name="connsiteX3-183" fmla="*/ 23926800 w 32399288"/>
                <a:gd name="connsiteY3-184" fmla="*/ 7222 h 3926760"/>
                <a:gd name="connsiteX4-185" fmla="*/ 32399288 w 32399288"/>
                <a:gd name="connsiteY4-186" fmla="*/ 1226422 h 3926760"/>
                <a:gd name="connsiteX5-187" fmla="*/ 32399288 w 32399288"/>
                <a:gd name="connsiteY5-188" fmla="*/ 3926760 h 3926760"/>
                <a:gd name="connsiteX6-189" fmla="*/ 0 w 32399288"/>
                <a:gd name="connsiteY6-190" fmla="*/ 3926760 h 3926760"/>
                <a:gd name="connsiteX7" fmla="*/ 0 w 32399288"/>
                <a:gd name="connsiteY7" fmla="*/ 7222 h 3926760"/>
                <a:gd name="connsiteX0-191" fmla="*/ 0 w 32399288"/>
                <a:gd name="connsiteY0-192" fmla="*/ 7222 h 3926760"/>
                <a:gd name="connsiteX1-193" fmla="*/ 8153400 w 32399288"/>
                <a:gd name="connsiteY1-194" fmla="*/ 1721722 h 3926760"/>
                <a:gd name="connsiteX2-195" fmla="*/ 15506700 w 32399288"/>
                <a:gd name="connsiteY2-196" fmla="*/ 959722 h 3926760"/>
                <a:gd name="connsiteX3-197" fmla="*/ 23926800 w 32399288"/>
                <a:gd name="connsiteY3-198" fmla="*/ 7222 h 3926760"/>
                <a:gd name="connsiteX4-199" fmla="*/ 32399288 w 32399288"/>
                <a:gd name="connsiteY4-200" fmla="*/ 636486 h 3926760"/>
                <a:gd name="connsiteX5-201" fmla="*/ 32399288 w 32399288"/>
                <a:gd name="connsiteY5-202" fmla="*/ 3926760 h 3926760"/>
                <a:gd name="connsiteX6-203" fmla="*/ 0 w 32399288"/>
                <a:gd name="connsiteY6-204" fmla="*/ 3926760 h 3926760"/>
                <a:gd name="connsiteX7-205" fmla="*/ 0 w 32399288"/>
                <a:gd name="connsiteY7-206" fmla="*/ 7222 h 3926760"/>
                <a:gd name="connsiteX0-207" fmla="*/ 0 w 32399288"/>
                <a:gd name="connsiteY0-208" fmla="*/ 7222 h 3926760"/>
                <a:gd name="connsiteX1-209" fmla="*/ 8153400 w 32399288"/>
                <a:gd name="connsiteY1-210" fmla="*/ 1721722 h 3926760"/>
                <a:gd name="connsiteX2-211" fmla="*/ 15506700 w 32399288"/>
                <a:gd name="connsiteY2-212" fmla="*/ 959722 h 3926760"/>
                <a:gd name="connsiteX3-213" fmla="*/ 23926800 w 32399288"/>
                <a:gd name="connsiteY3-214" fmla="*/ 7222 h 3926760"/>
                <a:gd name="connsiteX4-215" fmla="*/ 32399288 w 32399288"/>
                <a:gd name="connsiteY4-216" fmla="*/ 1226421 h 3926760"/>
                <a:gd name="connsiteX5-217" fmla="*/ 32399288 w 32399288"/>
                <a:gd name="connsiteY5-218" fmla="*/ 3926760 h 3926760"/>
                <a:gd name="connsiteX6-219" fmla="*/ 0 w 32399288"/>
                <a:gd name="connsiteY6-220" fmla="*/ 3926760 h 3926760"/>
                <a:gd name="connsiteX7-221" fmla="*/ 0 w 32399288"/>
                <a:gd name="connsiteY7-222" fmla="*/ 7222 h 3926760"/>
                <a:gd name="connsiteX0-223" fmla="*/ 0 w 32399288"/>
                <a:gd name="connsiteY0-224" fmla="*/ 7222 h 3926760"/>
                <a:gd name="connsiteX1-225" fmla="*/ 8153400 w 32399288"/>
                <a:gd name="connsiteY1-226" fmla="*/ 1721722 h 3926760"/>
                <a:gd name="connsiteX2-227" fmla="*/ 15506700 w 32399288"/>
                <a:gd name="connsiteY2-228" fmla="*/ 959722 h 3926760"/>
                <a:gd name="connsiteX3-229" fmla="*/ 23926800 w 32399288"/>
                <a:gd name="connsiteY3-230" fmla="*/ 7222 h 3926760"/>
                <a:gd name="connsiteX4-231" fmla="*/ 32399288 w 32399288"/>
                <a:gd name="connsiteY4-232" fmla="*/ 1226421 h 3926760"/>
                <a:gd name="connsiteX5-233" fmla="*/ 32399288 w 32399288"/>
                <a:gd name="connsiteY5-234" fmla="*/ 3926760 h 3926760"/>
                <a:gd name="connsiteX6-235" fmla="*/ 0 w 32399288"/>
                <a:gd name="connsiteY6-236" fmla="*/ 3926760 h 3926760"/>
                <a:gd name="connsiteX7-237" fmla="*/ 0 w 32399288"/>
                <a:gd name="connsiteY7-238" fmla="*/ 7222 h 3926760"/>
                <a:gd name="connsiteX0-239" fmla="*/ 0 w 32399288"/>
                <a:gd name="connsiteY0-240" fmla="*/ 7222 h 3926760"/>
                <a:gd name="connsiteX1-241" fmla="*/ 8153400 w 32399288"/>
                <a:gd name="connsiteY1-242" fmla="*/ 1721722 h 3926760"/>
                <a:gd name="connsiteX2-243" fmla="*/ 15506700 w 32399288"/>
                <a:gd name="connsiteY2-244" fmla="*/ 959722 h 3926760"/>
                <a:gd name="connsiteX3-245" fmla="*/ 23926800 w 32399288"/>
                <a:gd name="connsiteY3-246" fmla="*/ 7222 h 3926760"/>
                <a:gd name="connsiteX4-247" fmla="*/ 32399288 w 32399288"/>
                <a:gd name="connsiteY4-248" fmla="*/ 1403402 h 3926760"/>
                <a:gd name="connsiteX5-249" fmla="*/ 32399288 w 32399288"/>
                <a:gd name="connsiteY5-250" fmla="*/ 3926760 h 3926760"/>
                <a:gd name="connsiteX6-251" fmla="*/ 0 w 32399288"/>
                <a:gd name="connsiteY6-252" fmla="*/ 3926760 h 3926760"/>
                <a:gd name="connsiteX7-253" fmla="*/ 0 w 32399288"/>
                <a:gd name="connsiteY7-254" fmla="*/ 7222 h 3926760"/>
                <a:gd name="connsiteX0-255" fmla="*/ 0 w 32399288"/>
                <a:gd name="connsiteY0-256" fmla="*/ 7222 h 3926760"/>
                <a:gd name="connsiteX1-257" fmla="*/ 8153400 w 32399288"/>
                <a:gd name="connsiteY1-258" fmla="*/ 1721722 h 3926760"/>
                <a:gd name="connsiteX2-259" fmla="*/ 15506700 w 32399288"/>
                <a:gd name="connsiteY2-260" fmla="*/ 959722 h 3926760"/>
                <a:gd name="connsiteX3-261" fmla="*/ 23926800 w 32399288"/>
                <a:gd name="connsiteY3-262" fmla="*/ 7222 h 3926760"/>
                <a:gd name="connsiteX4-263" fmla="*/ 32399288 w 32399288"/>
                <a:gd name="connsiteY4-264" fmla="*/ 1403402 h 3926760"/>
                <a:gd name="connsiteX5-265" fmla="*/ 32399288 w 32399288"/>
                <a:gd name="connsiteY5-266" fmla="*/ 3926760 h 3926760"/>
                <a:gd name="connsiteX6-267" fmla="*/ 0 w 32399288"/>
                <a:gd name="connsiteY6-268" fmla="*/ 3926760 h 3926760"/>
                <a:gd name="connsiteX7-269" fmla="*/ 0 w 32399288"/>
                <a:gd name="connsiteY7-270" fmla="*/ 7222 h 3926760"/>
                <a:gd name="connsiteX0-271" fmla="*/ 0 w 32428785"/>
                <a:gd name="connsiteY0-272" fmla="*/ 7222 h 3926760"/>
                <a:gd name="connsiteX1-273" fmla="*/ 8153400 w 32428785"/>
                <a:gd name="connsiteY1-274" fmla="*/ 1721722 h 3926760"/>
                <a:gd name="connsiteX2-275" fmla="*/ 15506700 w 32428785"/>
                <a:gd name="connsiteY2-276" fmla="*/ 959722 h 3926760"/>
                <a:gd name="connsiteX3-277" fmla="*/ 23926800 w 32428785"/>
                <a:gd name="connsiteY3-278" fmla="*/ 7222 h 3926760"/>
                <a:gd name="connsiteX4-279" fmla="*/ 32428785 w 32428785"/>
                <a:gd name="connsiteY4-280" fmla="*/ 901957 h 3926760"/>
                <a:gd name="connsiteX5-281" fmla="*/ 32399288 w 32428785"/>
                <a:gd name="connsiteY5-282" fmla="*/ 3926760 h 3926760"/>
                <a:gd name="connsiteX6-283" fmla="*/ 0 w 32428785"/>
                <a:gd name="connsiteY6-284" fmla="*/ 3926760 h 3926760"/>
                <a:gd name="connsiteX7-285" fmla="*/ 0 w 32428785"/>
                <a:gd name="connsiteY7-286" fmla="*/ 7222 h 3926760"/>
                <a:gd name="connsiteX0-287" fmla="*/ 0 w 32428785"/>
                <a:gd name="connsiteY0-288" fmla="*/ 7222 h 3926760"/>
                <a:gd name="connsiteX1-289" fmla="*/ 8153400 w 32428785"/>
                <a:gd name="connsiteY1-290" fmla="*/ 1721722 h 3926760"/>
                <a:gd name="connsiteX2-291" fmla="*/ 15506700 w 32428785"/>
                <a:gd name="connsiteY2-292" fmla="*/ 959722 h 3926760"/>
                <a:gd name="connsiteX3-293" fmla="*/ 23926800 w 32428785"/>
                <a:gd name="connsiteY3-294" fmla="*/ 7222 h 3926760"/>
                <a:gd name="connsiteX4-295" fmla="*/ 32428785 w 32428785"/>
                <a:gd name="connsiteY4-296" fmla="*/ 901957 h 3926760"/>
                <a:gd name="connsiteX5-297" fmla="*/ 32399288 w 32428785"/>
                <a:gd name="connsiteY5-298" fmla="*/ 3926760 h 3926760"/>
                <a:gd name="connsiteX6-299" fmla="*/ 0 w 32428785"/>
                <a:gd name="connsiteY6-300" fmla="*/ 3926760 h 3926760"/>
                <a:gd name="connsiteX7-301" fmla="*/ 0 w 32428785"/>
                <a:gd name="connsiteY7-302" fmla="*/ 7222 h 3926760"/>
                <a:gd name="connsiteX0-303" fmla="*/ 0 w 32428785"/>
                <a:gd name="connsiteY0-304" fmla="*/ 7222 h 3926760"/>
                <a:gd name="connsiteX1-305" fmla="*/ 8153400 w 32428785"/>
                <a:gd name="connsiteY1-306" fmla="*/ 1721722 h 3926760"/>
                <a:gd name="connsiteX2-307" fmla="*/ 15506700 w 32428785"/>
                <a:gd name="connsiteY2-308" fmla="*/ 959722 h 3926760"/>
                <a:gd name="connsiteX3-309" fmla="*/ 23926800 w 32428785"/>
                <a:gd name="connsiteY3-310" fmla="*/ 7222 h 3926760"/>
                <a:gd name="connsiteX4-311" fmla="*/ 32428785 w 32428785"/>
                <a:gd name="connsiteY4-312" fmla="*/ 901957 h 3926760"/>
                <a:gd name="connsiteX5-313" fmla="*/ 32399288 w 32428785"/>
                <a:gd name="connsiteY5-314" fmla="*/ 3926760 h 3926760"/>
                <a:gd name="connsiteX6-315" fmla="*/ 0 w 32428785"/>
                <a:gd name="connsiteY6-316" fmla="*/ 3926760 h 3926760"/>
                <a:gd name="connsiteX7-317" fmla="*/ 0 w 32428785"/>
                <a:gd name="connsiteY7-318" fmla="*/ 7222 h 3926760"/>
                <a:gd name="connsiteX0-319" fmla="*/ 0 w 32428785"/>
                <a:gd name="connsiteY0-320" fmla="*/ 7222 h 3926760"/>
                <a:gd name="connsiteX1-321" fmla="*/ 8153400 w 32428785"/>
                <a:gd name="connsiteY1-322" fmla="*/ 1721722 h 3926760"/>
                <a:gd name="connsiteX2-323" fmla="*/ 15506700 w 32428785"/>
                <a:gd name="connsiteY2-324" fmla="*/ 959722 h 3926760"/>
                <a:gd name="connsiteX3-325" fmla="*/ 23926800 w 32428785"/>
                <a:gd name="connsiteY3-326" fmla="*/ 7222 h 3926760"/>
                <a:gd name="connsiteX4-327" fmla="*/ 32428785 w 32428785"/>
                <a:gd name="connsiteY4-328" fmla="*/ 901957 h 3926760"/>
                <a:gd name="connsiteX5-329" fmla="*/ 32399288 w 32428785"/>
                <a:gd name="connsiteY5-330" fmla="*/ 3926760 h 3926760"/>
                <a:gd name="connsiteX6-331" fmla="*/ 0 w 32428785"/>
                <a:gd name="connsiteY6-332" fmla="*/ 3926760 h 3926760"/>
                <a:gd name="connsiteX7-333" fmla="*/ 0 w 32428785"/>
                <a:gd name="connsiteY7-334" fmla="*/ 7222 h 3926760"/>
                <a:gd name="connsiteX0-335" fmla="*/ 0 w 32399288"/>
                <a:gd name="connsiteY0-336" fmla="*/ 7222 h 3926760"/>
                <a:gd name="connsiteX1-337" fmla="*/ 8153400 w 32399288"/>
                <a:gd name="connsiteY1-338" fmla="*/ 1721722 h 3926760"/>
                <a:gd name="connsiteX2-339" fmla="*/ 15506700 w 32399288"/>
                <a:gd name="connsiteY2-340" fmla="*/ 959722 h 3926760"/>
                <a:gd name="connsiteX3-341" fmla="*/ 23926800 w 32399288"/>
                <a:gd name="connsiteY3-342" fmla="*/ 7222 h 3926760"/>
                <a:gd name="connsiteX4-343" fmla="*/ 32399287 w 32399288"/>
                <a:gd name="connsiteY4-344" fmla="*/ 547996 h 3926760"/>
                <a:gd name="connsiteX5-345" fmla="*/ 32399288 w 32399288"/>
                <a:gd name="connsiteY5-346" fmla="*/ 3926760 h 3926760"/>
                <a:gd name="connsiteX6-347" fmla="*/ 0 w 32399288"/>
                <a:gd name="connsiteY6-348" fmla="*/ 3926760 h 3926760"/>
                <a:gd name="connsiteX7-349" fmla="*/ 0 w 32399288"/>
                <a:gd name="connsiteY7-350" fmla="*/ 7222 h 3926760"/>
                <a:gd name="connsiteX0-351" fmla="*/ 0 w 32399288"/>
                <a:gd name="connsiteY0-352" fmla="*/ 7222 h 3926760"/>
                <a:gd name="connsiteX1-353" fmla="*/ 8153400 w 32399288"/>
                <a:gd name="connsiteY1-354" fmla="*/ 1721722 h 3926760"/>
                <a:gd name="connsiteX2-355" fmla="*/ 15506700 w 32399288"/>
                <a:gd name="connsiteY2-356" fmla="*/ 959722 h 3926760"/>
                <a:gd name="connsiteX3-357" fmla="*/ 23926800 w 32399288"/>
                <a:gd name="connsiteY3-358" fmla="*/ 7222 h 3926760"/>
                <a:gd name="connsiteX4-359" fmla="*/ 32399287 w 32399288"/>
                <a:gd name="connsiteY4-360" fmla="*/ 547996 h 3926760"/>
                <a:gd name="connsiteX5-361" fmla="*/ 32399288 w 32399288"/>
                <a:gd name="connsiteY5-362" fmla="*/ 3926760 h 3926760"/>
                <a:gd name="connsiteX6-363" fmla="*/ 0 w 32399288"/>
                <a:gd name="connsiteY6-364" fmla="*/ 3926760 h 3926760"/>
                <a:gd name="connsiteX7-365" fmla="*/ 0 w 32399288"/>
                <a:gd name="connsiteY7-366" fmla="*/ 7222 h 3926760"/>
                <a:gd name="connsiteX0-367" fmla="*/ 0 w 32399288"/>
                <a:gd name="connsiteY0-368" fmla="*/ 7222 h 3926760"/>
                <a:gd name="connsiteX1-369" fmla="*/ 8153400 w 32399288"/>
                <a:gd name="connsiteY1-370" fmla="*/ 1721722 h 3926760"/>
                <a:gd name="connsiteX2-371" fmla="*/ 15506700 w 32399288"/>
                <a:gd name="connsiteY2-372" fmla="*/ 959722 h 3926760"/>
                <a:gd name="connsiteX3-373" fmla="*/ 23926800 w 32399288"/>
                <a:gd name="connsiteY3-374" fmla="*/ 7222 h 3926760"/>
                <a:gd name="connsiteX4-375" fmla="*/ 32399288 w 32399288"/>
                <a:gd name="connsiteY4-376" fmla="*/ 960951 h 3926760"/>
                <a:gd name="connsiteX5-377" fmla="*/ 32399288 w 32399288"/>
                <a:gd name="connsiteY5-378" fmla="*/ 3926760 h 3926760"/>
                <a:gd name="connsiteX6-379" fmla="*/ 0 w 32399288"/>
                <a:gd name="connsiteY6-380" fmla="*/ 3926760 h 3926760"/>
                <a:gd name="connsiteX7-381" fmla="*/ 0 w 32399288"/>
                <a:gd name="connsiteY7-382" fmla="*/ 7222 h 3926760"/>
                <a:gd name="connsiteX0-383" fmla="*/ 0 w 32399288"/>
                <a:gd name="connsiteY0-384" fmla="*/ 7222 h 3926760"/>
                <a:gd name="connsiteX1-385" fmla="*/ 8153400 w 32399288"/>
                <a:gd name="connsiteY1-386" fmla="*/ 1721722 h 3926760"/>
                <a:gd name="connsiteX2-387" fmla="*/ 15506700 w 32399288"/>
                <a:gd name="connsiteY2-388" fmla="*/ 959722 h 3926760"/>
                <a:gd name="connsiteX3-389" fmla="*/ 23926800 w 32399288"/>
                <a:gd name="connsiteY3-390" fmla="*/ 7222 h 3926760"/>
                <a:gd name="connsiteX4-391" fmla="*/ 32399288 w 32399288"/>
                <a:gd name="connsiteY4-392" fmla="*/ 960951 h 3926760"/>
                <a:gd name="connsiteX5-393" fmla="*/ 32399288 w 32399288"/>
                <a:gd name="connsiteY5-394" fmla="*/ 3926760 h 3926760"/>
                <a:gd name="connsiteX6-395" fmla="*/ 0 w 32399288"/>
                <a:gd name="connsiteY6-396" fmla="*/ 3926760 h 3926760"/>
                <a:gd name="connsiteX7-397" fmla="*/ 0 w 32399288"/>
                <a:gd name="connsiteY7-398" fmla="*/ 7222 h 3926760"/>
                <a:gd name="connsiteX0-399" fmla="*/ 0 w 32399288"/>
                <a:gd name="connsiteY0-400" fmla="*/ 9454 h 3928992"/>
                <a:gd name="connsiteX1-401" fmla="*/ 8153400 w 32399288"/>
                <a:gd name="connsiteY1-402" fmla="*/ 1723954 h 3928992"/>
                <a:gd name="connsiteX2-403" fmla="*/ 15506700 w 32399288"/>
                <a:gd name="connsiteY2-404" fmla="*/ 961954 h 3928992"/>
                <a:gd name="connsiteX3-405" fmla="*/ 23926800 w 32399288"/>
                <a:gd name="connsiteY3-406" fmla="*/ 9454 h 3928992"/>
                <a:gd name="connsiteX4-407" fmla="*/ 28493884 w 32399288"/>
                <a:gd name="connsiteY4-408" fmla="*/ 578496 h 3928992"/>
                <a:gd name="connsiteX5-409" fmla="*/ 32399288 w 32399288"/>
                <a:gd name="connsiteY5-410" fmla="*/ 963183 h 3928992"/>
                <a:gd name="connsiteX6-411" fmla="*/ 32399288 w 32399288"/>
                <a:gd name="connsiteY6-412" fmla="*/ 3928992 h 3928992"/>
                <a:gd name="connsiteX7-413" fmla="*/ 0 w 32399288"/>
                <a:gd name="connsiteY7-414" fmla="*/ 3928992 h 3928992"/>
                <a:gd name="connsiteX8" fmla="*/ 0 w 32399288"/>
                <a:gd name="connsiteY8" fmla="*/ 9454 h 3928992"/>
                <a:gd name="connsiteX0-415" fmla="*/ 0 w 32399288"/>
                <a:gd name="connsiteY0-416" fmla="*/ 9454 h 3928992"/>
                <a:gd name="connsiteX1-417" fmla="*/ 8153400 w 32399288"/>
                <a:gd name="connsiteY1-418" fmla="*/ 1723954 h 3928992"/>
                <a:gd name="connsiteX2-419" fmla="*/ 15506700 w 32399288"/>
                <a:gd name="connsiteY2-420" fmla="*/ 961954 h 3928992"/>
                <a:gd name="connsiteX3-421" fmla="*/ 23926800 w 32399288"/>
                <a:gd name="connsiteY3-422" fmla="*/ 9454 h 3928992"/>
                <a:gd name="connsiteX4-423" fmla="*/ 28493884 w 32399288"/>
                <a:gd name="connsiteY4-424" fmla="*/ 578496 h 3928992"/>
                <a:gd name="connsiteX5-425" fmla="*/ 32399288 w 32399288"/>
                <a:gd name="connsiteY5-426" fmla="*/ 963183 h 3928992"/>
                <a:gd name="connsiteX6-427" fmla="*/ 32399288 w 32399288"/>
                <a:gd name="connsiteY6-428" fmla="*/ 3928992 h 3928992"/>
                <a:gd name="connsiteX7-429" fmla="*/ 0 w 32399288"/>
                <a:gd name="connsiteY7-430" fmla="*/ 3928992 h 3928992"/>
                <a:gd name="connsiteX8-431" fmla="*/ 0 w 32399288"/>
                <a:gd name="connsiteY8-432" fmla="*/ 9454 h 3928992"/>
                <a:gd name="connsiteX0-433" fmla="*/ 0 w 32399288"/>
                <a:gd name="connsiteY0-434" fmla="*/ 9454 h 3928992"/>
                <a:gd name="connsiteX1-435" fmla="*/ 8153400 w 32399288"/>
                <a:gd name="connsiteY1-436" fmla="*/ 1723954 h 3928992"/>
                <a:gd name="connsiteX2-437" fmla="*/ 15506700 w 32399288"/>
                <a:gd name="connsiteY2-438" fmla="*/ 961954 h 3928992"/>
                <a:gd name="connsiteX3-439" fmla="*/ 23926800 w 32399288"/>
                <a:gd name="connsiteY3-440" fmla="*/ 9454 h 3928992"/>
                <a:gd name="connsiteX4-441" fmla="*/ 28493884 w 32399288"/>
                <a:gd name="connsiteY4-442" fmla="*/ 578496 h 3928992"/>
                <a:gd name="connsiteX5-443" fmla="*/ 32399288 w 32399288"/>
                <a:gd name="connsiteY5-444" fmla="*/ 963183 h 3928992"/>
                <a:gd name="connsiteX6-445" fmla="*/ 32399288 w 32399288"/>
                <a:gd name="connsiteY6-446" fmla="*/ 3928992 h 3928992"/>
                <a:gd name="connsiteX7-447" fmla="*/ 0 w 32399288"/>
                <a:gd name="connsiteY7-448" fmla="*/ 3928992 h 3928992"/>
                <a:gd name="connsiteX8-449" fmla="*/ 0 w 32399288"/>
                <a:gd name="connsiteY8-450" fmla="*/ 9454 h 3928992"/>
                <a:gd name="connsiteX0-451" fmla="*/ 0 w 32399288"/>
                <a:gd name="connsiteY0-452" fmla="*/ 9454 h 3928992"/>
                <a:gd name="connsiteX1-453" fmla="*/ 8153400 w 32399288"/>
                <a:gd name="connsiteY1-454" fmla="*/ 1723954 h 3928992"/>
                <a:gd name="connsiteX2-455" fmla="*/ 15506700 w 32399288"/>
                <a:gd name="connsiteY2-456" fmla="*/ 961954 h 3928992"/>
                <a:gd name="connsiteX3-457" fmla="*/ 23926800 w 32399288"/>
                <a:gd name="connsiteY3-458" fmla="*/ 9454 h 3928992"/>
                <a:gd name="connsiteX4-459" fmla="*/ 28493884 w 32399288"/>
                <a:gd name="connsiteY4-460" fmla="*/ 578496 h 3928992"/>
                <a:gd name="connsiteX5-461" fmla="*/ 32399288 w 32399288"/>
                <a:gd name="connsiteY5-462" fmla="*/ 963183 h 3928992"/>
                <a:gd name="connsiteX6-463" fmla="*/ 32399288 w 32399288"/>
                <a:gd name="connsiteY6-464" fmla="*/ 3928992 h 3928992"/>
                <a:gd name="connsiteX7-465" fmla="*/ 0 w 32399288"/>
                <a:gd name="connsiteY7-466" fmla="*/ 3928992 h 3928992"/>
                <a:gd name="connsiteX8-467" fmla="*/ 0 w 32399288"/>
                <a:gd name="connsiteY8-468" fmla="*/ 9454 h 3928992"/>
                <a:gd name="connsiteX0-469" fmla="*/ 0 w 32399288"/>
                <a:gd name="connsiteY0-470" fmla="*/ 9454 h 3928992"/>
                <a:gd name="connsiteX1-471" fmla="*/ 8153400 w 32399288"/>
                <a:gd name="connsiteY1-472" fmla="*/ 1723954 h 3928992"/>
                <a:gd name="connsiteX2-473" fmla="*/ 15506700 w 32399288"/>
                <a:gd name="connsiteY2-474" fmla="*/ 961954 h 3928992"/>
                <a:gd name="connsiteX3-475" fmla="*/ 23926800 w 32399288"/>
                <a:gd name="connsiteY3-476" fmla="*/ 9454 h 3928992"/>
                <a:gd name="connsiteX4-477" fmla="*/ 28493884 w 32399288"/>
                <a:gd name="connsiteY4-478" fmla="*/ 578496 h 3928992"/>
                <a:gd name="connsiteX5-479" fmla="*/ 32399288 w 32399288"/>
                <a:gd name="connsiteY5-480" fmla="*/ 963183 h 3928992"/>
                <a:gd name="connsiteX6-481" fmla="*/ 32399288 w 32399288"/>
                <a:gd name="connsiteY6-482" fmla="*/ 3928992 h 3928992"/>
                <a:gd name="connsiteX7-483" fmla="*/ 0 w 32399288"/>
                <a:gd name="connsiteY7-484" fmla="*/ 3928992 h 3928992"/>
                <a:gd name="connsiteX8-485" fmla="*/ 0 w 32399288"/>
                <a:gd name="connsiteY8-486" fmla="*/ 9454 h 3928992"/>
                <a:gd name="connsiteX0-487" fmla="*/ 0 w 32399288"/>
                <a:gd name="connsiteY0-488" fmla="*/ 14939 h 3934477"/>
                <a:gd name="connsiteX1-489" fmla="*/ 8153400 w 32399288"/>
                <a:gd name="connsiteY1-490" fmla="*/ 1729439 h 3934477"/>
                <a:gd name="connsiteX2-491" fmla="*/ 15506700 w 32399288"/>
                <a:gd name="connsiteY2-492" fmla="*/ 967439 h 3934477"/>
                <a:gd name="connsiteX3-493" fmla="*/ 23926800 w 32399288"/>
                <a:gd name="connsiteY3-494" fmla="*/ 14939 h 3934477"/>
                <a:gd name="connsiteX4-495" fmla="*/ 28493884 w 32399288"/>
                <a:gd name="connsiteY4-496" fmla="*/ 377504 h 3934477"/>
                <a:gd name="connsiteX5-497" fmla="*/ 32399288 w 32399288"/>
                <a:gd name="connsiteY5-498" fmla="*/ 968668 h 3934477"/>
                <a:gd name="connsiteX6-499" fmla="*/ 32399288 w 32399288"/>
                <a:gd name="connsiteY6-500" fmla="*/ 3934477 h 3934477"/>
                <a:gd name="connsiteX7-501" fmla="*/ 0 w 32399288"/>
                <a:gd name="connsiteY7-502" fmla="*/ 3934477 h 3934477"/>
                <a:gd name="connsiteX8-503" fmla="*/ 0 w 32399288"/>
                <a:gd name="connsiteY8-504" fmla="*/ 14939 h 3934477"/>
                <a:gd name="connsiteX0-505" fmla="*/ 0 w 32399288"/>
                <a:gd name="connsiteY0-506" fmla="*/ 12060 h 3931598"/>
                <a:gd name="connsiteX1-507" fmla="*/ 8153400 w 32399288"/>
                <a:gd name="connsiteY1-508" fmla="*/ 1726560 h 3931598"/>
                <a:gd name="connsiteX2-509" fmla="*/ 15506700 w 32399288"/>
                <a:gd name="connsiteY2-510" fmla="*/ 964560 h 3931598"/>
                <a:gd name="connsiteX3-511" fmla="*/ 23926800 w 32399288"/>
                <a:gd name="connsiteY3-512" fmla="*/ 12060 h 3931598"/>
                <a:gd name="connsiteX4-513" fmla="*/ 28493884 w 32399288"/>
                <a:gd name="connsiteY4-514" fmla="*/ 374625 h 3931598"/>
                <a:gd name="connsiteX5-515" fmla="*/ 32399288 w 32399288"/>
                <a:gd name="connsiteY5-516" fmla="*/ 965789 h 3931598"/>
                <a:gd name="connsiteX6-517" fmla="*/ 32399288 w 32399288"/>
                <a:gd name="connsiteY6-518" fmla="*/ 3931598 h 3931598"/>
                <a:gd name="connsiteX7-519" fmla="*/ 0 w 32399288"/>
                <a:gd name="connsiteY7-520" fmla="*/ 3931598 h 3931598"/>
                <a:gd name="connsiteX8-521" fmla="*/ 0 w 32399288"/>
                <a:gd name="connsiteY8-522" fmla="*/ 12060 h 3931598"/>
                <a:gd name="connsiteX0-523" fmla="*/ 0 w 32399288"/>
                <a:gd name="connsiteY0-524" fmla="*/ 12060 h 3931598"/>
                <a:gd name="connsiteX1-525" fmla="*/ 8153400 w 32399288"/>
                <a:gd name="connsiteY1-526" fmla="*/ 1726560 h 3931598"/>
                <a:gd name="connsiteX2-527" fmla="*/ 15506700 w 32399288"/>
                <a:gd name="connsiteY2-528" fmla="*/ 964560 h 3931598"/>
                <a:gd name="connsiteX3-529" fmla="*/ 23926800 w 32399288"/>
                <a:gd name="connsiteY3-530" fmla="*/ 12060 h 3931598"/>
                <a:gd name="connsiteX4-531" fmla="*/ 28493884 w 32399288"/>
                <a:gd name="connsiteY4-532" fmla="*/ 374625 h 3931598"/>
                <a:gd name="connsiteX5-533" fmla="*/ 32399288 w 32399288"/>
                <a:gd name="connsiteY5-534" fmla="*/ 965789 h 3931598"/>
                <a:gd name="connsiteX6-535" fmla="*/ 32399288 w 32399288"/>
                <a:gd name="connsiteY6-536" fmla="*/ 3931598 h 3931598"/>
                <a:gd name="connsiteX7-537" fmla="*/ 0 w 32399288"/>
                <a:gd name="connsiteY7-538" fmla="*/ 3931598 h 3931598"/>
                <a:gd name="connsiteX8-539" fmla="*/ 0 w 32399288"/>
                <a:gd name="connsiteY8-540" fmla="*/ 12060 h 3931598"/>
                <a:gd name="connsiteX0-541" fmla="*/ 0 w 32399288"/>
                <a:gd name="connsiteY0-542" fmla="*/ 11299 h 3930837"/>
                <a:gd name="connsiteX1-543" fmla="*/ 8153400 w 32399288"/>
                <a:gd name="connsiteY1-544" fmla="*/ 1725799 h 3930837"/>
                <a:gd name="connsiteX2-545" fmla="*/ 15506700 w 32399288"/>
                <a:gd name="connsiteY2-546" fmla="*/ 963799 h 3930837"/>
                <a:gd name="connsiteX3-547" fmla="*/ 23926800 w 32399288"/>
                <a:gd name="connsiteY3-548" fmla="*/ 11299 h 3930837"/>
                <a:gd name="connsiteX4-549" fmla="*/ 28493884 w 32399288"/>
                <a:gd name="connsiteY4-550" fmla="*/ 403361 h 3930837"/>
                <a:gd name="connsiteX5-551" fmla="*/ 32399288 w 32399288"/>
                <a:gd name="connsiteY5-552" fmla="*/ 965028 h 3930837"/>
                <a:gd name="connsiteX6-553" fmla="*/ 32399288 w 32399288"/>
                <a:gd name="connsiteY6-554" fmla="*/ 3930837 h 3930837"/>
                <a:gd name="connsiteX7-555" fmla="*/ 0 w 32399288"/>
                <a:gd name="connsiteY7-556" fmla="*/ 3930837 h 3930837"/>
                <a:gd name="connsiteX8-557" fmla="*/ 0 w 32399288"/>
                <a:gd name="connsiteY8-558" fmla="*/ 11299 h 3930837"/>
                <a:gd name="connsiteX0-559" fmla="*/ 0 w 32399288"/>
                <a:gd name="connsiteY0-560" fmla="*/ 10065 h 3929603"/>
                <a:gd name="connsiteX1-561" fmla="*/ 8153400 w 32399288"/>
                <a:gd name="connsiteY1-562" fmla="*/ 1724565 h 3929603"/>
                <a:gd name="connsiteX2-563" fmla="*/ 15506700 w 32399288"/>
                <a:gd name="connsiteY2-564" fmla="*/ 962565 h 3929603"/>
                <a:gd name="connsiteX3-565" fmla="*/ 23926800 w 32399288"/>
                <a:gd name="connsiteY3-566" fmla="*/ 10065 h 3929603"/>
                <a:gd name="connsiteX4-567" fmla="*/ 28493884 w 32399288"/>
                <a:gd name="connsiteY4-568" fmla="*/ 459277 h 3929603"/>
                <a:gd name="connsiteX5-569" fmla="*/ 32399288 w 32399288"/>
                <a:gd name="connsiteY5-570" fmla="*/ 963794 h 3929603"/>
                <a:gd name="connsiteX6-571" fmla="*/ 32399288 w 32399288"/>
                <a:gd name="connsiteY6-572" fmla="*/ 3929603 h 3929603"/>
                <a:gd name="connsiteX7-573" fmla="*/ 0 w 32399288"/>
                <a:gd name="connsiteY7-574" fmla="*/ 3929603 h 3929603"/>
                <a:gd name="connsiteX8-575" fmla="*/ 0 w 32399288"/>
                <a:gd name="connsiteY8-576" fmla="*/ 10065 h 3929603"/>
                <a:gd name="connsiteX0-577" fmla="*/ 0 w 32399288"/>
                <a:gd name="connsiteY0-578" fmla="*/ 12204 h 3931742"/>
                <a:gd name="connsiteX1-579" fmla="*/ 8153400 w 32399288"/>
                <a:gd name="connsiteY1-580" fmla="*/ 1726704 h 3931742"/>
                <a:gd name="connsiteX2-581" fmla="*/ 15506700 w 32399288"/>
                <a:gd name="connsiteY2-582" fmla="*/ 964704 h 3931742"/>
                <a:gd name="connsiteX3-583" fmla="*/ 23926800 w 32399288"/>
                <a:gd name="connsiteY3-584" fmla="*/ 12204 h 3931742"/>
                <a:gd name="connsiteX4-585" fmla="*/ 28493884 w 32399288"/>
                <a:gd name="connsiteY4-586" fmla="*/ 461416 h 3931742"/>
                <a:gd name="connsiteX5-587" fmla="*/ 32399288 w 32399288"/>
                <a:gd name="connsiteY5-588" fmla="*/ 965933 h 3931742"/>
                <a:gd name="connsiteX6-589" fmla="*/ 32399288 w 32399288"/>
                <a:gd name="connsiteY6-590" fmla="*/ 3931742 h 3931742"/>
                <a:gd name="connsiteX7-591" fmla="*/ 0 w 32399288"/>
                <a:gd name="connsiteY7-592" fmla="*/ 3931742 h 3931742"/>
                <a:gd name="connsiteX8-593" fmla="*/ 0 w 32399288"/>
                <a:gd name="connsiteY8-594" fmla="*/ 12204 h 3931742"/>
                <a:gd name="connsiteX0-595" fmla="*/ 0 w 32399288"/>
                <a:gd name="connsiteY0-596" fmla="*/ 12204 h 3931742"/>
                <a:gd name="connsiteX1-597" fmla="*/ 8153400 w 32399288"/>
                <a:gd name="connsiteY1-598" fmla="*/ 1726704 h 3931742"/>
                <a:gd name="connsiteX2-599" fmla="*/ 15506700 w 32399288"/>
                <a:gd name="connsiteY2-600" fmla="*/ 964704 h 3931742"/>
                <a:gd name="connsiteX3-601" fmla="*/ 23926800 w 32399288"/>
                <a:gd name="connsiteY3-602" fmla="*/ 12204 h 3931742"/>
                <a:gd name="connsiteX4-603" fmla="*/ 28493884 w 32399288"/>
                <a:gd name="connsiteY4-604" fmla="*/ 461416 h 3931742"/>
                <a:gd name="connsiteX5-605" fmla="*/ 32399288 w 32399288"/>
                <a:gd name="connsiteY5-606" fmla="*/ 965933 h 3931742"/>
                <a:gd name="connsiteX6-607" fmla="*/ 32399288 w 32399288"/>
                <a:gd name="connsiteY6-608" fmla="*/ 3931742 h 3931742"/>
                <a:gd name="connsiteX7-609" fmla="*/ 0 w 32399288"/>
                <a:gd name="connsiteY7-610" fmla="*/ 3931742 h 3931742"/>
                <a:gd name="connsiteX8-611" fmla="*/ 0 w 32399288"/>
                <a:gd name="connsiteY8-612" fmla="*/ 12204 h 3931742"/>
                <a:gd name="connsiteX0-613" fmla="*/ 0 w 32399288"/>
                <a:gd name="connsiteY0-614" fmla="*/ 12204 h 3931742"/>
                <a:gd name="connsiteX1-615" fmla="*/ 8153400 w 32399288"/>
                <a:gd name="connsiteY1-616" fmla="*/ 1726704 h 3931742"/>
                <a:gd name="connsiteX2-617" fmla="*/ 15506700 w 32399288"/>
                <a:gd name="connsiteY2-618" fmla="*/ 964704 h 3931742"/>
                <a:gd name="connsiteX3-619" fmla="*/ 23926800 w 32399288"/>
                <a:gd name="connsiteY3-620" fmla="*/ 12204 h 3931742"/>
                <a:gd name="connsiteX4-621" fmla="*/ 28493884 w 32399288"/>
                <a:gd name="connsiteY4-622" fmla="*/ 461416 h 3931742"/>
                <a:gd name="connsiteX5-623" fmla="*/ 32399288 w 32399288"/>
                <a:gd name="connsiteY5-624" fmla="*/ 965933 h 3931742"/>
                <a:gd name="connsiteX6-625" fmla="*/ 32399288 w 32399288"/>
                <a:gd name="connsiteY6-626" fmla="*/ 3931742 h 3931742"/>
                <a:gd name="connsiteX7-627" fmla="*/ 0 w 32399288"/>
                <a:gd name="connsiteY7-628" fmla="*/ 3931742 h 3931742"/>
                <a:gd name="connsiteX8-629" fmla="*/ 0 w 32399288"/>
                <a:gd name="connsiteY8-630" fmla="*/ 12204 h 3931742"/>
                <a:gd name="connsiteX0-631" fmla="*/ 0 w 32399288"/>
                <a:gd name="connsiteY0-632" fmla="*/ 12204 h 3931742"/>
                <a:gd name="connsiteX1-633" fmla="*/ 8153400 w 32399288"/>
                <a:gd name="connsiteY1-634" fmla="*/ 1726704 h 3931742"/>
                <a:gd name="connsiteX2-635" fmla="*/ 15506700 w 32399288"/>
                <a:gd name="connsiteY2-636" fmla="*/ 964704 h 3931742"/>
                <a:gd name="connsiteX3-637" fmla="*/ 23926800 w 32399288"/>
                <a:gd name="connsiteY3-638" fmla="*/ 12204 h 3931742"/>
                <a:gd name="connsiteX4-639" fmla="*/ 28493884 w 32399288"/>
                <a:gd name="connsiteY4-640" fmla="*/ 461416 h 3931742"/>
                <a:gd name="connsiteX5-641" fmla="*/ 32399288 w 32399288"/>
                <a:gd name="connsiteY5-642" fmla="*/ 965933 h 3931742"/>
                <a:gd name="connsiteX6-643" fmla="*/ 32399288 w 32399288"/>
                <a:gd name="connsiteY6-644" fmla="*/ 3931742 h 3931742"/>
                <a:gd name="connsiteX7-645" fmla="*/ 0 w 32399288"/>
                <a:gd name="connsiteY7-646" fmla="*/ 3931742 h 3931742"/>
                <a:gd name="connsiteX8-647" fmla="*/ 0 w 32399288"/>
                <a:gd name="connsiteY8-648" fmla="*/ 12204 h 3931742"/>
                <a:gd name="connsiteX0-649" fmla="*/ 0 w 32399288"/>
                <a:gd name="connsiteY0-650" fmla="*/ 12761 h 3932299"/>
                <a:gd name="connsiteX1-651" fmla="*/ 8153400 w 32399288"/>
                <a:gd name="connsiteY1-652" fmla="*/ 1727261 h 3932299"/>
                <a:gd name="connsiteX2-653" fmla="*/ 15506700 w 32399288"/>
                <a:gd name="connsiteY2-654" fmla="*/ 965261 h 3932299"/>
                <a:gd name="connsiteX3-655" fmla="*/ 23926800 w 32399288"/>
                <a:gd name="connsiteY3-656" fmla="*/ 12761 h 3932299"/>
                <a:gd name="connsiteX4-657" fmla="*/ 28531984 w 32399288"/>
                <a:gd name="connsiteY4-658" fmla="*/ 442923 h 3932299"/>
                <a:gd name="connsiteX5-659" fmla="*/ 32399288 w 32399288"/>
                <a:gd name="connsiteY5-660" fmla="*/ 966490 h 3932299"/>
                <a:gd name="connsiteX6-661" fmla="*/ 32399288 w 32399288"/>
                <a:gd name="connsiteY6-662" fmla="*/ 3932299 h 3932299"/>
                <a:gd name="connsiteX7-663" fmla="*/ 0 w 32399288"/>
                <a:gd name="connsiteY7-664" fmla="*/ 3932299 h 3932299"/>
                <a:gd name="connsiteX8-665" fmla="*/ 0 w 32399288"/>
                <a:gd name="connsiteY8-666" fmla="*/ 12761 h 3932299"/>
                <a:gd name="connsiteX0-667" fmla="*/ 0 w 32399288"/>
                <a:gd name="connsiteY0-668" fmla="*/ 12761 h 3932299"/>
                <a:gd name="connsiteX1-669" fmla="*/ 8153400 w 32399288"/>
                <a:gd name="connsiteY1-670" fmla="*/ 1727261 h 3932299"/>
                <a:gd name="connsiteX2-671" fmla="*/ 15506700 w 32399288"/>
                <a:gd name="connsiteY2-672" fmla="*/ 965261 h 3932299"/>
                <a:gd name="connsiteX3-673" fmla="*/ 23926800 w 32399288"/>
                <a:gd name="connsiteY3-674" fmla="*/ 12761 h 3932299"/>
                <a:gd name="connsiteX4-675" fmla="*/ 28531984 w 32399288"/>
                <a:gd name="connsiteY4-676" fmla="*/ 442923 h 3932299"/>
                <a:gd name="connsiteX5-677" fmla="*/ 32399288 w 32399288"/>
                <a:gd name="connsiteY5-678" fmla="*/ 966490 h 3932299"/>
                <a:gd name="connsiteX6-679" fmla="*/ 32399288 w 32399288"/>
                <a:gd name="connsiteY6-680" fmla="*/ 3932299 h 3932299"/>
                <a:gd name="connsiteX7-681" fmla="*/ 0 w 32399288"/>
                <a:gd name="connsiteY7-682" fmla="*/ 3932299 h 3932299"/>
                <a:gd name="connsiteX8-683" fmla="*/ 0 w 32399288"/>
                <a:gd name="connsiteY8-684" fmla="*/ 12761 h 3932299"/>
                <a:gd name="connsiteX0-685" fmla="*/ 0 w 32399288"/>
                <a:gd name="connsiteY0-686" fmla="*/ 13981 h 3933519"/>
                <a:gd name="connsiteX1-687" fmla="*/ 8153400 w 32399288"/>
                <a:gd name="connsiteY1-688" fmla="*/ 1728481 h 3933519"/>
                <a:gd name="connsiteX2-689" fmla="*/ 15506700 w 32399288"/>
                <a:gd name="connsiteY2-690" fmla="*/ 966481 h 3933519"/>
                <a:gd name="connsiteX3-691" fmla="*/ 23926800 w 32399288"/>
                <a:gd name="connsiteY3-692" fmla="*/ 13981 h 3933519"/>
                <a:gd name="connsiteX4-693" fmla="*/ 28531984 w 32399288"/>
                <a:gd name="connsiteY4-694" fmla="*/ 444143 h 3933519"/>
                <a:gd name="connsiteX5-695" fmla="*/ 32399288 w 32399288"/>
                <a:gd name="connsiteY5-696" fmla="*/ 967710 h 3933519"/>
                <a:gd name="connsiteX6-697" fmla="*/ 32399288 w 32399288"/>
                <a:gd name="connsiteY6-698" fmla="*/ 3933519 h 3933519"/>
                <a:gd name="connsiteX7-699" fmla="*/ 0 w 32399288"/>
                <a:gd name="connsiteY7-700" fmla="*/ 3933519 h 3933519"/>
                <a:gd name="connsiteX8-701" fmla="*/ 0 w 32399288"/>
                <a:gd name="connsiteY8-702" fmla="*/ 13981 h 3933519"/>
                <a:gd name="connsiteX0-703" fmla="*/ 0 w 32399288"/>
                <a:gd name="connsiteY0-704" fmla="*/ 8684 h 3928222"/>
                <a:gd name="connsiteX1-705" fmla="*/ 8153400 w 32399288"/>
                <a:gd name="connsiteY1-706" fmla="*/ 1723184 h 3928222"/>
                <a:gd name="connsiteX2-707" fmla="*/ 15506700 w 32399288"/>
                <a:gd name="connsiteY2-708" fmla="*/ 961184 h 3928222"/>
                <a:gd name="connsiteX3-709" fmla="*/ 23926800 w 32399288"/>
                <a:gd name="connsiteY3-710" fmla="*/ 8684 h 3928222"/>
                <a:gd name="connsiteX4-711" fmla="*/ 28531984 w 32399288"/>
                <a:gd name="connsiteY4-712" fmla="*/ 671074 h 3928222"/>
                <a:gd name="connsiteX5-713" fmla="*/ 32399288 w 32399288"/>
                <a:gd name="connsiteY5-714" fmla="*/ 962413 h 3928222"/>
                <a:gd name="connsiteX6-715" fmla="*/ 32399288 w 32399288"/>
                <a:gd name="connsiteY6-716" fmla="*/ 3928222 h 3928222"/>
                <a:gd name="connsiteX7-717" fmla="*/ 0 w 32399288"/>
                <a:gd name="connsiteY7-718" fmla="*/ 3928222 h 3928222"/>
                <a:gd name="connsiteX8-719" fmla="*/ 0 w 32399288"/>
                <a:gd name="connsiteY8-720" fmla="*/ 8684 h 3928222"/>
                <a:gd name="connsiteX0-721" fmla="*/ 0 w 32399288"/>
                <a:gd name="connsiteY0-722" fmla="*/ 8684 h 3928222"/>
                <a:gd name="connsiteX1-723" fmla="*/ 8153400 w 32399288"/>
                <a:gd name="connsiteY1-724" fmla="*/ 1723184 h 3928222"/>
                <a:gd name="connsiteX2-725" fmla="*/ 15506700 w 32399288"/>
                <a:gd name="connsiteY2-726" fmla="*/ 961184 h 3928222"/>
                <a:gd name="connsiteX3-727" fmla="*/ 23926800 w 32399288"/>
                <a:gd name="connsiteY3-728" fmla="*/ 8684 h 3928222"/>
                <a:gd name="connsiteX4-729" fmla="*/ 28531984 w 32399288"/>
                <a:gd name="connsiteY4-730" fmla="*/ 671074 h 3928222"/>
                <a:gd name="connsiteX5-731" fmla="*/ 32399288 w 32399288"/>
                <a:gd name="connsiteY5-732" fmla="*/ 962413 h 3928222"/>
                <a:gd name="connsiteX6-733" fmla="*/ 32399288 w 32399288"/>
                <a:gd name="connsiteY6-734" fmla="*/ 3928222 h 3928222"/>
                <a:gd name="connsiteX7-735" fmla="*/ 0 w 32399288"/>
                <a:gd name="connsiteY7-736" fmla="*/ 3928222 h 3928222"/>
                <a:gd name="connsiteX8-737" fmla="*/ 0 w 32399288"/>
                <a:gd name="connsiteY8-738" fmla="*/ 8684 h 3928222"/>
                <a:gd name="connsiteX0-739" fmla="*/ 0 w 32399288"/>
                <a:gd name="connsiteY0-740" fmla="*/ 8684 h 3928222"/>
                <a:gd name="connsiteX1-741" fmla="*/ 8153400 w 32399288"/>
                <a:gd name="connsiteY1-742" fmla="*/ 1723184 h 3928222"/>
                <a:gd name="connsiteX2-743" fmla="*/ 15506700 w 32399288"/>
                <a:gd name="connsiteY2-744" fmla="*/ 961184 h 3928222"/>
                <a:gd name="connsiteX3-745" fmla="*/ 23926800 w 32399288"/>
                <a:gd name="connsiteY3-746" fmla="*/ 8684 h 3928222"/>
                <a:gd name="connsiteX4-747" fmla="*/ 28531984 w 32399288"/>
                <a:gd name="connsiteY4-748" fmla="*/ 671074 h 3928222"/>
                <a:gd name="connsiteX5-749" fmla="*/ 32399288 w 32399288"/>
                <a:gd name="connsiteY5-750" fmla="*/ 962413 h 3928222"/>
                <a:gd name="connsiteX6-751" fmla="*/ 32399288 w 32399288"/>
                <a:gd name="connsiteY6-752" fmla="*/ 3928222 h 3928222"/>
                <a:gd name="connsiteX7-753" fmla="*/ 0 w 32399288"/>
                <a:gd name="connsiteY7-754" fmla="*/ 3928222 h 3928222"/>
                <a:gd name="connsiteX8-755" fmla="*/ 0 w 32399288"/>
                <a:gd name="connsiteY8-756" fmla="*/ 8684 h 3928222"/>
                <a:gd name="connsiteX0-757" fmla="*/ 0 w 32399288"/>
                <a:gd name="connsiteY0-758" fmla="*/ 8684 h 3928222"/>
                <a:gd name="connsiteX1-759" fmla="*/ 8153400 w 32399288"/>
                <a:gd name="connsiteY1-760" fmla="*/ 1723184 h 3928222"/>
                <a:gd name="connsiteX2-761" fmla="*/ 15506700 w 32399288"/>
                <a:gd name="connsiteY2-762" fmla="*/ 961184 h 3928222"/>
                <a:gd name="connsiteX3-763" fmla="*/ 23926800 w 32399288"/>
                <a:gd name="connsiteY3-764" fmla="*/ 8684 h 3928222"/>
                <a:gd name="connsiteX4-765" fmla="*/ 28531984 w 32399288"/>
                <a:gd name="connsiteY4-766" fmla="*/ 671074 h 3928222"/>
                <a:gd name="connsiteX5-767" fmla="*/ 32399288 w 32399288"/>
                <a:gd name="connsiteY5-768" fmla="*/ 1034984 h 3928222"/>
                <a:gd name="connsiteX6-769" fmla="*/ 32399288 w 32399288"/>
                <a:gd name="connsiteY6-770" fmla="*/ 3928222 h 3928222"/>
                <a:gd name="connsiteX7-771" fmla="*/ 0 w 32399288"/>
                <a:gd name="connsiteY7-772" fmla="*/ 3928222 h 3928222"/>
                <a:gd name="connsiteX8-773" fmla="*/ 0 w 32399288"/>
                <a:gd name="connsiteY8-774" fmla="*/ 8684 h 3928222"/>
                <a:gd name="connsiteX0-775" fmla="*/ 0 w 32399288"/>
                <a:gd name="connsiteY0-776" fmla="*/ 8684 h 3928222"/>
                <a:gd name="connsiteX1-777" fmla="*/ 8153400 w 32399288"/>
                <a:gd name="connsiteY1-778" fmla="*/ 1723184 h 3928222"/>
                <a:gd name="connsiteX2-779" fmla="*/ 15506700 w 32399288"/>
                <a:gd name="connsiteY2-780" fmla="*/ 961184 h 3928222"/>
                <a:gd name="connsiteX3-781" fmla="*/ 23926800 w 32399288"/>
                <a:gd name="connsiteY3-782" fmla="*/ 8684 h 3928222"/>
                <a:gd name="connsiteX4-783" fmla="*/ 28531984 w 32399288"/>
                <a:gd name="connsiteY4-784" fmla="*/ 671074 h 3928222"/>
                <a:gd name="connsiteX5-785" fmla="*/ 32399288 w 32399288"/>
                <a:gd name="connsiteY5-786" fmla="*/ 1034984 h 3928222"/>
                <a:gd name="connsiteX6-787" fmla="*/ 32399288 w 32399288"/>
                <a:gd name="connsiteY6-788" fmla="*/ 3928222 h 3928222"/>
                <a:gd name="connsiteX7-789" fmla="*/ 0 w 32399288"/>
                <a:gd name="connsiteY7-790" fmla="*/ 3928222 h 3928222"/>
                <a:gd name="connsiteX8-791" fmla="*/ 0 w 32399288"/>
                <a:gd name="connsiteY8-792" fmla="*/ 8684 h 3928222"/>
                <a:gd name="connsiteX0-793" fmla="*/ 0 w 32399288"/>
                <a:gd name="connsiteY0-794" fmla="*/ 8684 h 3928222"/>
                <a:gd name="connsiteX1-795" fmla="*/ 8153400 w 32399288"/>
                <a:gd name="connsiteY1-796" fmla="*/ 1723184 h 3928222"/>
                <a:gd name="connsiteX2-797" fmla="*/ 15506700 w 32399288"/>
                <a:gd name="connsiteY2-798" fmla="*/ 961184 h 3928222"/>
                <a:gd name="connsiteX3-799" fmla="*/ 23926800 w 32399288"/>
                <a:gd name="connsiteY3-800" fmla="*/ 8684 h 3928222"/>
                <a:gd name="connsiteX4-801" fmla="*/ 28531984 w 32399288"/>
                <a:gd name="connsiteY4-802" fmla="*/ 671074 h 3928222"/>
                <a:gd name="connsiteX5-803" fmla="*/ 32399288 w 32399288"/>
                <a:gd name="connsiteY5-804" fmla="*/ 1034984 h 3928222"/>
                <a:gd name="connsiteX6-805" fmla="*/ 32399288 w 32399288"/>
                <a:gd name="connsiteY6-806" fmla="*/ 3928222 h 3928222"/>
                <a:gd name="connsiteX7-807" fmla="*/ 0 w 32399288"/>
                <a:gd name="connsiteY7-808" fmla="*/ 3928222 h 3928222"/>
                <a:gd name="connsiteX8-809" fmla="*/ 0 w 32399288"/>
                <a:gd name="connsiteY8-810" fmla="*/ 8684 h 3928222"/>
                <a:gd name="connsiteX0-811" fmla="*/ 0 w 32399288"/>
                <a:gd name="connsiteY0-812" fmla="*/ 8684 h 3928222"/>
                <a:gd name="connsiteX1-813" fmla="*/ 8153400 w 32399288"/>
                <a:gd name="connsiteY1-814" fmla="*/ 1723184 h 3928222"/>
                <a:gd name="connsiteX2-815" fmla="*/ 15506700 w 32399288"/>
                <a:gd name="connsiteY2-816" fmla="*/ 961184 h 3928222"/>
                <a:gd name="connsiteX3-817" fmla="*/ 23926800 w 32399288"/>
                <a:gd name="connsiteY3-818" fmla="*/ 8684 h 3928222"/>
                <a:gd name="connsiteX4-819" fmla="*/ 28531984 w 32399288"/>
                <a:gd name="connsiteY4-820" fmla="*/ 671074 h 3928222"/>
                <a:gd name="connsiteX5-821" fmla="*/ 32399288 w 32399288"/>
                <a:gd name="connsiteY5-822" fmla="*/ 1034984 h 3928222"/>
                <a:gd name="connsiteX6-823" fmla="*/ 32399288 w 32399288"/>
                <a:gd name="connsiteY6-824" fmla="*/ 3928222 h 3928222"/>
                <a:gd name="connsiteX7-825" fmla="*/ 0 w 32399288"/>
                <a:gd name="connsiteY7-826" fmla="*/ 3928222 h 3928222"/>
                <a:gd name="connsiteX8-827" fmla="*/ 0 w 32399288"/>
                <a:gd name="connsiteY8-828" fmla="*/ 8684 h 3928222"/>
                <a:gd name="connsiteX0-829" fmla="*/ 0 w 32399288"/>
                <a:gd name="connsiteY0-830" fmla="*/ 10164 h 3929702"/>
                <a:gd name="connsiteX1-831" fmla="*/ 8153400 w 32399288"/>
                <a:gd name="connsiteY1-832" fmla="*/ 1724664 h 3929702"/>
                <a:gd name="connsiteX2-833" fmla="*/ 15506700 w 32399288"/>
                <a:gd name="connsiteY2-834" fmla="*/ 962664 h 3929702"/>
                <a:gd name="connsiteX3-835" fmla="*/ 23926800 w 32399288"/>
                <a:gd name="connsiteY3-836" fmla="*/ 10164 h 3929702"/>
                <a:gd name="connsiteX4-837" fmla="*/ 28506584 w 32399288"/>
                <a:gd name="connsiteY4-838" fmla="*/ 583654 h 3929702"/>
                <a:gd name="connsiteX5-839" fmla="*/ 32399288 w 32399288"/>
                <a:gd name="connsiteY5-840" fmla="*/ 1036464 h 3929702"/>
                <a:gd name="connsiteX6-841" fmla="*/ 32399288 w 32399288"/>
                <a:gd name="connsiteY6-842" fmla="*/ 3929702 h 3929702"/>
                <a:gd name="connsiteX7-843" fmla="*/ 0 w 32399288"/>
                <a:gd name="connsiteY7-844" fmla="*/ 3929702 h 3929702"/>
                <a:gd name="connsiteX8-845" fmla="*/ 0 w 32399288"/>
                <a:gd name="connsiteY8-846" fmla="*/ 10164 h 3929702"/>
                <a:gd name="connsiteX0-847" fmla="*/ 0 w 32399288"/>
                <a:gd name="connsiteY0-848" fmla="*/ 10164 h 3929702"/>
                <a:gd name="connsiteX1-849" fmla="*/ 8153400 w 32399288"/>
                <a:gd name="connsiteY1-850" fmla="*/ 1724664 h 3929702"/>
                <a:gd name="connsiteX2-851" fmla="*/ 15506700 w 32399288"/>
                <a:gd name="connsiteY2-852" fmla="*/ 962664 h 3929702"/>
                <a:gd name="connsiteX3-853" fmla="*/ 23926800 w 32399288"/>
                <a:gd name="connsiteY3-854" fmla="*/ 10164 h 3929702"/>
                <a:gd name="connsiteX4-855" fmla="*/ 28506584 w 32399288"/>
                <a:gd name="connsiteY4-856" fmla="*/ 583654 h 3929702"/>
                <a:gd name="connsiteX5-857" fmla="*/ 32399288 w 32399288"/>
                <a:gd name="connsiteY5-858" fmla="*/ 1036464 h 3929702"/>
                <a:gd name="connsiteX6-859" fmla="*/ 32399288 w 32399288"/>
                <a:gd name="connsiteY6-860" fmla="*/ 3929702 h 3929702"/>
                <a:gd name="connsiteX7-861" fmla="*/ 0 w 32399288"/>
                <a:gd name="connsiteY7-862" fmla="*/ 3929702 h 3929702"/>
                <a:gd name="connsiteX8-863" fmla="*/ 0 w 32399288"/>
                <a:gd name="connsiteY8-864" fmla="*/ 10164 h 3929702"/>
                <a:gd name="connsiteX0-865" fmla="*/ 0 w 32399288"/>
                <a:gd name="connsiteY0-866" fmla="*/ 11515 h 3931053"/>
                <a:gd name="connsiteX1-867" fmla="*/ 8153400 w 32399288"/>
                <a:gd name="connsiteY1-868" fmla="*/ 1726015 h 3931053"/>
                <a:gd name="connsiteX2-869" fmla="*/ 15506700 w 32399288"/>
                <a:gd name="connsiteY2-870" fmla="*/ 964015 h 3931053"/>
                <a:gd name="connsiteX3-871" fmla="*/ 23926800 w 32399288"/>
                <a:gd name="connsiteY3-872" fmla="*/ 11515 h 3931053"/>
                <a:gd name="connsiteX4-873" fmla="*/ 28506584 w 32399288"/>
                <a:gd name="connsiteY4-874" fmla="*/ 585005 h 3931053"/>
                <a:gd name="connsiteX5-875" fmla="*/ 32399288 w 32399288"/>
                <a:gd name="connsiteY5-876" fmla="*/ 1037815 h 3931053"/>
                <a:gd name="connsiteX6-877" fmla="*/ 32399288 w 32399288"/>
                <a:gd name="connsiteY6-878" fmla="*/ 3931053 h 3931053"/>
                <a:gd name="connsiteX7-879" fmla="*/ 0 w 32399288"/>
                <a:gd name="connsiteY7-880" fmla="*/ 3931053 h 3931053"/>
                <a:gd name="connsiteX8-881" fmla="*/ 0 w 32399288"/>
                <a:gd name="connsiteY8-882" fmla="*/ 11515 h 39310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  <a:cxn ang="0">
                  <a:pos x="connsiteX7-205" y="connsiteY7-206"/>
                </a:cxn>
                <a:cxn ang="0">
                  <a:pos x="connsiteX8-431" y="connsiteY8-432"/>
                </a:cxn>
              </a:cxnLst>
              <a:rect l="l" t="t" r="r" b="b"/>
              <a:pathLst>
                <a:path w="32399288" h="3931053">
                  <a:moveTo>
                    <a:pt x="0" y="11515"/>
                  </a:moveTo>
                  <a:cubicBezTo>
                    <a:pt x="2781300" y="11515"/>
                    <a:pt x="5181600" y="1764115"/>
                    <a:pt x="8153400" y="1726015"/>
                  </a:cubicBezTo>
                  <a:cubicBezTo>
                    <a:pt x="10737850" y="1840315"/>
                    <a:pt x="12877800" y="1249765"/>
                    <a:pt x="15506700" y="964015"/>
                  </a:cubicBezTo>
                  <a:cubicBezTo>
                    <a:pt x="18135600" y="678265"/>
                    <a:pt x="21762269" y="95089"/>
                    <a:pt x="23926800" y="11515"/>
                  </a:cubicBezTo>
                  <a:cubicBezTo>
                    <a:pt x="26091331" y="-72059"/>
                    <a:pt x="27100854" y="317691"/>
                    <a:pt x="28506584" y="585005"/>
                  </a:cubicBezTo>
                  <a:cubicBezTo>
                    <a:pt x="29991628" y="873827"/>
                    <a:pt x="31082974" y="980315"/>
                    <a:pt x="32399288" y="1037815"/>
                  </a:cubicBezTo>
                  <a:lnTo>
                    <a:pt x="32399288" y="3931053"/>
                  </a:lnTo>
                  <a:lnTo>
                    <a:pt x="0" y="3931053"/>
                  </a:lnTo>
                  <a:lnTo>
                    <a:pt x="0" y="11515"/>
                  </a:lnTo>
                  <a:close/>
                </a:path>
              </a:pathLst>
            </a:custGeom>
            <a:solidFill>
              <a:srgbClr val="86B2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0" y="39289401"/>
              <a:ext cx="32418338" cy="3911237"/>
            </a:xfrm>
            <a:custGeom>
              <a:avLst/>
              <a:gdLst>
                <a:gd name="connsiteX0" fmla="*/ 0 w 32399288"/>
                <a:gd name="connsiteY0" fmla="*/ 0 h 3919538"/>
                <a:gd name="connsiteX1" fmla="*/ 32399288 w 32399288"/>
                <a:gd name="connsiteY1" fmla="*/ 0 h 3919538"/>
                <a:gd name="connsiteX2" fmla="*/ 32399288 w 32399288"/>
                <a:gd name="connsiteY2" fmla="*/ 3919538 h 3919538"/>
                <a:gd name="connsiteX3" fmla="*/ 0 w 32399288"/>
                <a:gd name="connsiteY3" fmla="*/ 3919538 h 3919538"/>
                <a:gd name="connsiteX4" fmla="*/ 0 w 32399288"/>
                <a:gd name="connsiteY4" fmla="*/ 0 h 3919538"/>
                <a:gd name="connsiteX0-1" fmla="*/ 0 w 32399288"/>
                <a:gd name="connsiteY0-2" fmla="*/ 0 h 3919538"/>
                <a:gd name="connsiteX1-3" fmla="*/ 8153400 w 32399288"/>
                <a:gd name="connsiteY1-4" fmla="*/ 1714500 h 3919538"/>
                <a:gd name="connsiteX2-5" fmla="*/ 32399288 w 32399288"/>
                <a:gd name="connsiteY2-6" fmla="*/ 0 h 3919538"/>
                <a:gd name="connsiteX3-7" fmla="*/ 32399288 w 32399288"/>
                <a:gd name="connsiteY3-8" fmla="*/ 3919538 h 3919538"/>
                <a:gd name="connsiteX4-9" fmla="*/ 0 w 32399288"/>
                <a:gd name="connsiteY4-10" fmla="*/ 3919538 h 3919538"/>
                <a:gd name="connsiteX5" fmla="*/ 0 w 32399288"/>
                <a:gd name="connsiteY5" fmla="*/ 0 h 3919538"/>
                <a:gd name="connsiteX0-11" fmla="*/ 0 w 32399288"/>
                <a:gd name="connsiteY0-12" fmla="*/ 0 h 3919538"/>
                <a:gd name="connsiteX1-13" fmla="*/ 8153400 w 32399288"/>
                <a:gd name="connsiteY1-14" fmla="*/ 1714500 h 3919538"/>
                <a:gd name="connsiteX2-15" fmla="*/ 23926800 w 32399288"/>
                <a:gd name="connsiteY2-16" fmla="*/ 0 h 3919538"/>
                <a:gd name="connsiteX3-17" fmla="*/ 32399288 w 32399288"/>
                <a:gd name="connsiteY3-18" fmla="*/ 0 h 3919538"/>
                <a:gd name="connsiteX4-19" fmla="*/ 32399288 w 32399288"/>
                <a:gd name="connsiteY4-20" fmla="*/ 3919538 h 3919538"/>
                <a:gd name="connsiteX5-21" fmla="*/ 0 w 32399288"/>
                <a:gd name="connsiteY5-22" fmla="*/ 3919538 h 3919538"/>
                <a:gd name="connsiteX6" fmla="*/ 0 w 32399288"/>
                <a:gd name="connsiteY6" fmla="*/ 0 h 3919538"/>
                <a:gd name="connsiteX0-23" fmla="*/ 0 w 32399288"/>
                <a:gd name="connsiteY0-24" fmla="*/ 0 h 3919538"/>
                <a:gd name="connsiteX1-25" fmla="*/ 8153400 w 32399288"/>
                <a:gd name="connsiteY1-26" fmla="*/ 1714500 h 3919538"/>
                <a:gd name="connsiteX2-27" fmla="*/ 23926800 w 32399288"/>
                <a:gd name="connsiteY2-28" fmla="*/ 0 h 3919538"/>
                <a:gd name="connsiteX3-29" fmla="*/ 32399288 w 32399288"/>
                <a:gd name="connsiteY3-30" fmla="*/ 647700 h 3919538"/>
                <a:gd name="connsiteX4-31" fmla="*/ 32399288 w 32399288"/>
                <a:gd name="connsiteY4-32" fmla="*/ 3919538 h 3919538"/>
                <a:gd name="connsiteX5-33" fmla="*/ 0 w 32399288"/>
                <a:gd name="connsiteY5-34" fmla="*/ 3919538 h 3919538"/>
                <a:gd name="connsiteX6-35" fmla="*/ 0 w 32399288"/>
                <a:gd name="connsiteY6-36" fmla="*/ 0 h 3919538"/>
                <a:gd name="connsiteX0-37" fmla="*/ 0 w 32399288"/>
                <a:gd name="connsiteY0-38" fmla="*/ 0 h 3919538"/>
                <a:gd name="connsiteX1-39" fmla="*/ 8153400 w 32399288"/>
                <a:gd name="connsiteY1-40" fmla="*/ 1714500 h 3919538"/>
                <a:gd name="connsiteX2-41" fmla="*/ 23926800 w 32399288"/>
                <a:gd name="connsiteY2-42" fmla="*/ 0 h 3919538"/>
                <a:gd name="connsiteX3-43" fmla="*/ 32399288 w 32399288"/>
                <a:gd name="connsiteY3-44" fmla="*/ 647700 h 3919538"/>
                <a:gd name="connsiteX4-45" fmla="*/ 32399288 w 32399288"/>
                <a:gd name="connsiteY4-46" fmla="*/ 3919538 h 3919538"/>
                <a:gd name="connsiteX5-47" fmla="*/ 0 w 32399288"/>
                <a:gd name="connsiteY5-48" fmla="*/ 3919538 h 3919538"/>
                <a:gd name="connsiteX6-49" fmla="*/ 0 w 32399288"/>
                <a:gd name="connsiteY6-50" fmla="*/ 0 h 3919538"/>
                <a:gd name="connsiteX0-51" fmla="*/ 0 w 32399288"/>
                <a:gd name="connsiteY0-52" fmla="*/ 0 h 3919538"/>
                <a:gd name="connsiteX1-53" fmla="*/ 8153400 w 32399288"/>
                <a:gd name="connsiteY1-54" fmla="*/ 1714500 h 3919538"/>
                <a:gd name="connsiteX2-55" fmla="*/ 23926800 w 32399288"/>
                <a:gd name="connsiteY2-56" fmla="*/ 0 h 3919538"/>
                <a:gd name="connsiteX3-57" fmla="*/ 32399288 w 32399288"/>
                <a:gd name="connsiteY3-58" fmla="*/ 647700 h 3919538"/>
                <a:gd name="connsiteX4-59" fmla="*/ 32399288 w 32399288"/>
                <a:gd name="connsiteY4-60" fmla="*/ 3919538 h 3919538"/>
                <a:gd name="connsiteX5-61" fmla="*/ 0 w 32399288"/>
                <a:gd name="connsiteY5-62" fmla="*/ 3919538 h 3919538"/>
                <a:gd name="connsiteX6-63" fmla="*/ 0 w 32399288"/>
                <a:gd name="connsiteY6-64" fmla="*/ 0 h 3919538"/>
                <a:gd name="connsiteX0-65" fmla="*/ 0 w 32399288"/>
                <a:gd name="connsiteY0-66" fmla="*/ 0 h 3919538"/>
                <a:gd name="connsiteX1-67" fmla="*/ 8153400 w 32399288"/>
                <a:gd name="connsiteY1-68" fmla="*/ 1714500 h 3919538"/>
                <a:gd name="connsiteX2-69" fmla="*/ 23926800 w 32399288"/>
                <a:gd name="connsiteY2-70" fmla="*/ 0 h 3919538"/>
                <a:gd name="connsiteX3-71" fmla="*/ 32399288 w 32399288"/>
                <a:gd name="connsiteY3-72" fmla="*/ 647700 h 3919538"/>
                <a:gd name="connsiteX4-73" fmla="*/ 32399288 w 32399288"/>
                <a:gd name="connsiteY4-74" fmla="*/ 3919538 h 3919538"/>
                <a:gd name="connsiteX5-75" fmla="*/ 0 w 32399288"/>
                <a:gd name="connsiteY5-76" fmla="*/ 3919538 h 3919538"/>
                <a:gd name="connsiteX6-77" fmla="*/ 0 w 32399288"/>
                <a:gd name="connsiteY6-78" fmla="*/ 0 h 3919538"/>
                <a:gd name="connsiteX0-79" fmla="*/ 0 w 32399288"/>
                <a:gd name="connsiteY0-80" fmla="*/ 0 h 3919538"/>
                <a:gd name="connsiteX1-81" fmla="*/ 8153400 w 32399288"/>
                <a:gd name="connsiteY1-82" fmla="*/ 1714500 h 3919538"/>
                <a:gd name="connsiteX2-83" fmla="*/ 23926800 w 32399288"/>
                <a:gd name="connsiteY2-84" fmla="*/ 0 h 3919538"/>
                <a:gd name="connsiteX3-85" fmla="*/ 32399288 w 32399288"/>
                <a:gd name="connsiteY3-86" fmla="*/ 647700 h 3919538"/>
                <a:gd name="connsiteX4-87" fmla="*/ 32399288 w 32399288"/>
                <a:gd name="connsiteY4-88" fmla="*/ 3919538 h 3919538"/>
                <a:gd name="connsiteX5-89" fmla="*/ 0 w 32399288"/>
                <a:gd name="connsiteY5-90" fmla="*/ 3919538 h 3919538"/>
                <a:gd name="connsiteX6-91" fmla="*/ 0 w 32399288"/>
                <a:gd name="connsiteY6-92" fmla="*/ 0 h 3919538"/>
                <a:gd name="connsiteX0-93" fmla="*/ 0 w 32399288"/>
                <a:gd name="connsiteY0-94" fmla="*/ 0 h 3919538"/>
                <a:gd name="connsiteX1-95" fmla="*/ 8153400 w 32399288"/>
                <a:gd name="connsiteY1-96" fmla="*/ 1714500 h 3919538"/>
                <a:gd name="connsiteX2-97" fmla="*/ 23926800 w 32399288"/>
                <a:gd name="connsiteY2-98" fmla="*/ 0 h 3919538"/>
                <a:gd name="connsiteX3-99" fmla="*/ 32399288 w 32399288"/>
                <a:gd name="connsiteY3-100" fmla="*/ 647700 h 3919538"/>
                <a:gd name="connsiteX4-101" fmla="*/ 32399288 w 32399288"/>
                <a:gd name="connsiteY4-102" fmla="*/ 3919538 h 3919538"/>
                <a:gd name="connsiteX5-103" fmla="*/ 0 w 32399288"/>
                <a:gd name="connsiteY5-104" fmla="*/ 3919538 h 3919538"/>
                <a:gd name="connsiteX6-105" fmla="*/ 0 w 32399288"/>
                <a:gd name="connsiteY6-106" fmla="*/ 0 h 3919538"/>
                <a:gd name="connsiteX0-107" fmla="*/ 0 w 32399288"/>
                <a:gd name="connsiteY0-108" fmla="*/ 0 h 3919538"/>
                <a:gd name="connsiteX1-109" fmla="*/ 8153400 w 32399288"/>
                <a:gd name="connsiteY1-110" fmla="*/ 1714500 h 3919538"/>
                <a:gd name="connsiteX2-111" fmla="*/ 23926800 w 32399288"/>
                <a:gd name="connsiteY2-112" fmla="*/ 0 h 3919538"/>
                <a:gd name="connsiteX3-113" fmla="*/ 32399288 w 32399288"/>
                <a:gd name="connsiteY3-114" fmla="*/ 647700 h 3919538"/>
                <a:gd name="connsiteX4-115" fmla="*/ 32399288 w 32399288"/>
                <a:gd name="connsiteY4-116" fmla="*/ 3919538 h 3919538"/>
                <a:gd name="connsiteX5-117" fmla="*/ 0 w 32399288"/>
                <a:gd name="connsiteY5-118" fmla="*/ 3919538 h 3919538"/>
                <a:gd name="connsiteX6-119" fmla="*/ 0 w 32399288"/>
                <a:gd name="connsiteY6-120" fmla="*/ 0 h 3919538"/>
                <a:gd name="connsiteX0-121" fmla="*/ 0 w 32399288"/>
                <a:gd name="connsiteY0-122" fmla="*/ 0 h 3919538"/>
                <a:gd name="connsiteX1-123" fmla="*/ 8153400 w 32399288"/>
                <a:gd name="connsiteY1-124" fmla="*/ 1714500 h 3919538"/>
                <a:gd name="connsiteX2-125" fmla="*/ 23926800 w 32399288"/>
                <a:gd name="connsiteY2-126" fmla="*/ 0 h 3919538"/>
                <a:gd name="connsiteX3-127" fmla="*/ 32399288 w 32399288"/>
                <a:gd name="connsiteY3-128" fmla="*/ 647700 h 3919538"/>
                <a:gd name="connsiteX4-129" fmla="*/ 32399288 w 32399288"/>
                <a:gd name="connsiteY4-130" fmla="*/ 3919538 h 3919538"/>
                <a:gd name="connsiteX5-131" fmla="*/ 0 w 32399288"/>
                <a:gd name="connsiteY5-132" fmla="*/ 3919538 h 3919538"/>
                <a:gd name="connsiteX6-133" fmla="*/ 0 w 32399288"/>
                <a:gd name="connsiteY6-134" fmla="*/ 0 h 3919538"/>
                <a:gd name="connsiteX0-135" fmla="*/ 0 w 32399288"/>
                <a:gd name="connsiteY0-136" fmla="*/ 0 h 3919538"/>
                <a:gd name="connsiteX1-137" fmla="*/ 8153400 w 32399288"/>
                <a:gd name="connsiteY1-138" fmla="*/ 1714500 h 3919538"/>
                <a:gd name="connsiteX2-139" fmla="*/ 23926800 w 32399288"/>
                <a:gd name="connsiteY2-140" fmla="*/ 0 h 3919538"/>
                <a:gd name="connsiteX3-141" fmla="*/ 32399288 w 32399288"/>
                <a:gd name="connsiteY3-142" fmla="*/ 647700 h 3919538"/>
                <a:gd name="connsiteX4-143" fmla="*/ 32399288 w 32399288"/>
                <a:gd name="connsiteY4-144" fmla="*/ 3919538 h 3919538"/>
                <a:gd name="connsiteX5-145" fmla="*/ 0 w 32399288"/>
                <a:gd name="connsiteY5-146" fmla="*/ 3919538 h 3919538"/>
                <a:gd name="connsiteX6-147" fmla="*/ 0 w 32399288"/>
                <a:gd name="connsiteY6-148" fmla="*/ 0 h 3919538"/>
                <a:gd name="connsiteX0-149" fmla="*/ 0 w 32399288"/>
                <a:gd name="connsiteY0-150" fmla="*/ 0 h 3919538"/>
                <a:gd name="connsiteX1-151" fmla="*/ 8153400 w 32399288"/>
                <a:gd name="connsiteY1-152" fmla="*/ 1714500 h 3919538"/>
                <a:gd name="connsiteX2-153" fmla="*/ 23926800 w 32399288"/>
                <a:gd name="connsiteY2-154" fmla="*/ 0 h 3919538"/>
                <a:gd name="connsiteX3-155" fmla="*/ 32399288 w 32399288"/>
                <a:gd name="connsiteY3-156" fmla="*/ 647700 h 3919538"/>
                <a:gd name="connsiteX4-157" fmla="*/ 32399288 w 32399288"/>
                <a:gd name="connsiteY4-158" fmla="*/ 3919538 h 3919538"/>
                <a:gd name="connsiteX5-159" fmla="*/ 0 w 32399288"/>
                <a:gd name="connsiteY5-160" fmla="*/ 3919538 h 3919538"/>
                <a:gd name="connsiteX6-161" fmla="*/ 0 w 32399288"/>
                <a:gd name="connsiteY6-162" fmla="*/ 0 h 3919538"/>
                <a:gd name="connsiteX0-163" fmla="*/ 0 w 32399288"/>
                <a:gd name="connsiteY0-164" fmla="*/ 0 h 3919538"/>
                <a:gd name="connsiteX1-165" fmla="*/ 8153400 w 32399288"/>
                <a:gd name="connsiteY1-166" fmla="*/ 1714500 h 3919538"/>
                <a:gd name="connsiteX2-167" fmla="*/ 23926800 w 32399288"/>
                <a:gd name="connsiteY2-168" fmla="*/ 0 h 3919538"/>
                <a:gd name="connsiteX3-169" fmla="*/ 32399288 w 32399288"/>
                <a:gd name="connsiteY3-170" fmla="*/ 1219200 h 3919538"/>
                <a:gd name="connsiteX4-171" fmla="*/ 32399288 w 32399288"/>
                <a:gd name="connsiteY4-172" fmla="*/ 3919538 h 3919538"/>
                <a:gd name="connsiteX5-173" fmla="*/ 0 w 32399288"/>
                <a:gd name="connsiteY5-174" fmla="*/ 3919538 h 3919538"/>
                <a:gd name="connsiteX6-175" fmla="*/ 0 w 32399288"/>
                <a:gd name="connsiteY6-176" fmla="*/ 0 h 3919538"/>
                <a:gd name="connsiteX0-177" fmla="*/ 0 w 32399288"/>
                <a:gd name="connsiteY0-178" fmla="*/ 7222 h 3926760"/>
                <a:gd name="connsiteX1-179" fmla="*/ 8153400 w 32399288"/>
                <a:gd name="connsiteY1-180" fmla="*/ 1721722 h 3926760"/>
                <a:gd name="connsiteX2-181" fmla="*/ 15506700 w 32399288"/>
                <a:gd name="connsiteY2-182" fmla="*/ 959722 h 3926760"/>
                <a:gd name="connsiteX3-183" fmla="*/ 23926800 w 32399288"/>
                <a:gd name="connsiteY3-184" fmla="*/ 7222 h 3926760"/>
                <a:gd name="connsiteX4-185" fmla="*/ 32399288 w 32399288"/>
                <a:gd name="connsiteY4-186" fmla="*/ 1226422 h 3926760"/>
                <a:gd name="connsiteX5-187" fmla="*/ 32399288 w 32399288"/>
                <a:gd name="connsiteY5-188" fmla="*/ 3926760 h 3926760"/>
                <a:gd name="connsiteX6-189" fmla="*/ 0 w 32399288"/>
                <a:gd name="connsiteY6-190" fmla="*/ 3926760 h 3926760"/>
                <a:gd name="connsiteX7" fmla="*/ 0 w 32399288"/>
                <a:gd name="connsiteY7" fmla="*/ 7222 h 3926760"/>
                <a:gd name="connsiteX0-191" fmla="*/ 38100 w 32399288"/>
                <a:gd name="connsiteY0-192" fmla="*/ 0 h 4397758"/>
                <a:gd name="connsiteX1-193" fmla="*/ 8153400 w 32399288"/>
                <a:gd name="connsiteY1-194" fmla="*/ 2192720 h 4397758"/>
                <a:gd name="connsiteX2-195" fmla="*/ 15506700 w 32399288"/>
                <a:gd name="connsiteY2-196" fmla="*/ 1430720 h 4397758"/>
                <a:gd name="connsiteX3-197" fmla="*/ 23926800 w 32399288"/>
                <a:gd name="connsiteY3-198" fmla="*/ 478220 h 4397758"/>
                <a:gd name="connsiteX4-199" fmla="*/ 32399288 w 32399288"/>
                <a:gd name="connsiteY4-200" fmla="*/ 1697420 h 4397758"/>
                <a:gd name="connsiteX5-201" fmla="*/ 32399288 w 32399288"/>
                <a:gd name="connsiteY5-202" fmla="*/ 4397758 h 4397758"/>
                <a:gd name="connsiteX6-203" fmla="*/ 0 w 32399288"/>
                <a:gd name="connsiteY6-204" fmla="*/ 4397758 h 4397758"/>
                <a:gd name="connsiteX7-205" fmla="*/ 38100 w 32399288"/>
                <a:gd name="connsiteY7-206" fmla="*/ 0 h 4397758"/>
                <a:gd name="connsiteX0-207" fmla="*/ 0 w 32418338"/>
                <a:gd name="connsiteY0-208" fmla="*/ 0 h 4462970"/>
                <a:gd name="connsiteX1-209" fmla="*/ 8172450 w 32418338"/>
                <a:gd name="connsiteY1-210" fmla="*/ 2257932 h 4462970"/>
                <a:gd name="connsiteX2-211" fmla="*/ 15525750 w 32418338"/>
                <a:gd name="connsiteY2-212" fmla="*/ 1495932 h 4462970"/>
                <a:gd name="connsiteX3-213" fmla="*/ 23945850 w 32418338"/>
                <a:gd name="connsiteY3-214" fmla="*/ 543432 h 4462970"/>
                <a:gd name="connsiteX4-215" fmla="*/ 32418338 w 32418338"/>
                <a:gd name="connsiteY4-216" fmla="*/ 1762632 h 4462970"/>
                <a:gd name="connsiteX5-217" fmla="*/ 32418338 w 32418338"/>
                <a:gd name="connsiteY5-218" fmla="*/ 4462970 h 4462970"/>
                <a:gd name="connsiteX6-219" fmla="*/ 19050 w 32418338"/>
                <a:gd name="connsiteY6-220" fmla="*/ 4462970 h 4462970"/>
                <a:gd name="connsiteX7-221" fmla="*/ 0 w 32418338"/>
                <a:gd name="connsiteY7-222" fmla="*/ 0 h 4462970"/>
                <a:gd name="connsiteX0-223" fmla="*/ 0 w 32418338"/>
                <a:gd name="connsiteY0-224" fmla="*/ 0 h 4462970"/>
                <a:gd name="connsiteX1-225" fmla="*/ 8172450 w 32418338"/>
                <a:gd name="connsiteY1-226" fmla="*/ 2257932 h 4462970"/>
                <a:gd name="connsiteX2-227" fmla="*/ 15525750 w 32418338"/>
                <a:gd name="connsiteY2-228" fmla="*/ 1495932 h 4462970"/>
                <a:gd name="connsiteX3-229" fmla="*/ 23945850 w 32418338"/>
                <a:gd name="connsiteY3-230" fmla="*/ 543432 h 4462970"/>
                <a:gd name="connsiteX4-231" fmla="*/ 32418338 w 32418338"/>
                <a:gd name="connsiteY4-232" fmla="*/ 2327800 h 4462970"/>
                <a:gd name="connsiteX5-233" fmla="*/ 32418338 w 32418338"/>
                <a:gd name="connsiteY5-234" fmla="*/ 4462970 h 4462970"/>
                <a:gd name="connsiteX6-235" fmla="*/ 19050 w 32418338"/>
                <a:gd name="connsiteY6-236" fmla="*/ 4462970 h 4462970"/>
                <a:gd name="connsiteX7-237" fmla="*/ 0 w 32418338"/>
                <a:gd name="connsiteY7-238" fmla="*/ 0 h 4462970"/>
                <a:gd name="connsiteX0-239" fmla="*/ 0 w 32418338"/>
                <a:gd name="connsiteY0-240" fmla="*/ 0 h 4462970"/>
                <a:gd name="connsiteX1-241" fmla="*/ 8172450 w 32418338"/>
                <a:gd name="connsiteY1-242" fmla="*/ 3099374 h 4462970"/>
                <a:gd name="connsiteX2-243" fmla="*/ 15525750 w 32418338"/>
                <a:gd name="connsiteY2-244" fmla="*/ 1495932 h 4462970"/>
                <a:gd name="connsiteX3-245" fmla="*/ 23945850 w 32418338"/>
                <a:gd name="connsiteY3-246" fmla="*/ 543432 h 4462970"/>
                <a:gd name="connsiteX4-247" fmla="*/ 32418338 w 32418338"/>
                <a:gd name="connsiteY4-248" fmla="*/ 2327800 h 4462970"/>
                <a:gd name="connsiteX5-249" fmla="*/ 32418338 w 32418338"/>
                <a:gd name="connsiteY5-250" fmla="*/ 4462970 h 4462970"/>
                <a:gd name="connsiteX6-251" fmla="*/ 19050 w 32418338"/>
                <a:gd name="connsiteY6-252" fmla="*/ 4462970 h 4462970"/>
                <a:gd name="connsiteX7-253" fmla="*/ 0 w 32418338"/>
                <a:gd name="connsiteY7-254" fmla="*/ 0 h 4462970"/>
                <a:gd name="connsiteX0-255" fmla="*/ 0 w 32418338"/>
                <a:gd name="connsiteY0-256" fmla="*/ 0 h 4462970"/>
                <a:gd name="connsiteX1-257" fmla="*/ 8172450 w 32418338"/>
                <a:gd name="connsiteY1-258" fmla="*/ 3099374 h 4462970"/>
                <a:gd name="connsiteX2-259" fmla="*/ 15584744 w 32418338"/>
                <a:gd name="connsiteY2-260" fmla="*/ 1866167 h 4462970"/>
                <a:gd name="connsiteX3-261" fmla="*/ 23945850 w 32418338"/>
                <a:gd name="connsiteY3-262" fmla="*/ 543432 h 4462970"/>
                <a:gd name="connsiteX4-263" fmla="*/ 32418338 w 32418338"/>
                <a:gd name="connsiteY4-264" fmla="*/ 2327800 h 4462970"/>
                <a:gd name="connsiteX5-265" fmla="*/ 32418338 w 32418338"/>
                <a:gd name="connsiteY5-266" fmla="*/ 4462970 h 4462970"/>
                <a:gd name="connsiteX6-267" fmla="*/ 19050 w 32418338"/>
                <a:gd name="connsiteY6-268" fmla="*/ 4462970 h 4462970"/>
                <a:gd name="connsiteX7-269" fmla="*/ 0 w 32418338"/>
                <a:gd name="connsiteY7-270" fmla="*/ 0 h 4462970"/>
                <a:gd name="connsiteX0-271" fmla="*/ 0 w 32418338"/>
                <a:gd name="connsiteY0-272" fmla="*/ 0 h 4462970"/>
                <a:gd name="connsiteX1-273" fmla="*/ 8172450 w 32418338"/>
                <a:gd name="connsiteY1-274" fmla="*/ 3099374 h 4462970"/>
                <a:gd name="connsiteX2-275" fmla="*/ 15584744 w 32418338"/>
                <a:gd name="connsiteY2-276" fmla="*/ 1866167 h 4462970"/>
                <a:gd name="connsiteX3-277" fmla="*/ 23945850 w 32418338"/>
                <a:gd name="connsiteY3-278" fmla="*/ 543432 h 4462970"/>
                <a:gd name="connsiteX4-279" fmla="*/ 32418338 w 32418338"/>
                <a:gd name="connsiteY4-280" fmla="*/ 2327800 h 4462970"/>
                <a:gd name="connsiteX5-281" fmla="*/ 32418338 w 32418338"/>
                <a:gd name="connsiteY5-282" fmla="*/ 4462970 h 4462970"/>
                <a:gd name="connsiteX6-283" fmla="*/ 19050 w 32418338"/>
                <a:gd name="connsiteY6-284" fmla="*/ 4462970 h 4462970"/>
                <a:gd name="connsiteX7-285" fmla="*/ 0 w 32418338"/>
                <a:gd name="connsiteY7-286" fmla="*/ 0 h 4462970"/>
                <a:gd name="connsiteX0-287" fmla="*/ 0 w 32418338"/>
                <a:gd name="connsiteY0-288" fmla="*/ 0 h 4462970"/>
                <a:gd name="connsiteX1-289" fmla="*/ 8172450 w 32418338"/>
                <a:gd name="connsiteY1-290" fmla="*/ 3099374 h 4462970"/>
                <a:gd name="connsiteX2-291" fmla="*/ 15584744 w 32418338"/>
                <a:gd name="connsiteY2-292" fmla="*/ 1697879 h 4462970"/>
                <a:gd name="connsiteX3-293" fmla="*/ 23945850 w 32418338"/>
                <a:gd name="connsiteY3-294" fmla="*/ 543432 h 4462970"/>
                <a:gd name="connsiteX4-295" fmla="*/ 32418338 w 32418338"/>
                <a:gd name="connsiteY4-296" fmla="*/ 2327800 h 4462970"/>
                <a:gd name="connsiteX5-297" fmla="*/ 32418338 w 32418338"/>
                <a:gd name="connsiteY5-298" fmla="*/ 4462970 h 4462970"/>
                <a:gd name="connsiteX6-299" fmla="*/ 19050 w 32418338"/>
                <a:gd name="connsiteY6-300" fmla="*/ 4462970 h 4462970"/>
                <a:gd name="connsiteX7-301" fmla="*/ 0 w 32418338"/>
                <a:gd name="connsiteY7-302" fmla="*/ 0 h 4462970"/>
                <a:gd name="connsiteX0-303" fmla="*/ 0 w 32418338"/>
                <a:gd name="connsiteY0-304" fmla="*/ 0 h 4462970"/>
                <a:gd name="connsiteX1-305" fmla="*/ 8172450 w 32418338"/>
                <a:gd name="connsiteY1-306" fmla="*/ 3099374 h 4462970"/>
                <a:gd name="connsiteX2-307" fmla="*/ 15584744 w 32418338"/>
                <a:gd name="connsiteY2-308" fmla="*/ 1697879 h 4462970"/>
                <a:gd name="connsiteX3-309" fmla="*/ 23945850 w 32418338"/>
                <a:gd name="connsiteY3-310" fmla="*/ 543432 h 4462970"/>
                <a:gd name="connsiteX4-311" fmla="*/ 32418338 w 32418338"/>
                <a:gd name="connsiteY4-312" fmla="*/ 2327800 h 4462970"/>
                <a:gd name="connsiteX5-313" fmla="*/ 32418338 w 32418338"/>
                <a:gd name="connsiteY5-314" fmla="*/ 4462970 h 4462970"/>
                <a:gd name="connsiteX6-315" fmla="*/ 19050 w 32418338"/>
                <a:gd name="connsiteY6-316" fmla="*/ 4462970 h 4462970"/>
                <a:gd name="connsiteX7-317" fmla="*/ 0 w 32418338"/>
                <a:gd name="connsiteY7-318" fmla="*/ 0 h 4462970"/>
                <a:gd name="connsiteX0-319" fmla="*/ 0 w 32418338"/>
                <a:gd name="connsiteY0-320" fmla="*/ 0 h 4462970"/>
                <a:gd name="connsiteX1-321" fmla="*/ 8172450 w 32418338"/>
                <a:gd name="connsiteY1-322" fmla="*/ 3099374 h 4462970"/>
                <a:gd name="connsiteX2-323" fmla="*/ 15584744 w 32418338"/>
                <a:gd name="connsiteY2-324" fmla="*/ 1697879 h 4462970"/>
                <a:gd name="connsiteX3-325" fmla="*/ 23945850 w 32418338"/>
                <a:gd name="connsiteY3-326" fmla="*/ 543432 h 4462970"/>
                <a:gd name="connsiteX4-327" fmla="*/ 32418338 w 32418338"/>
                <a:gd name="connsiteY4-328" fmla="*/ 2327800 h 4462970"/>
                <a:gd name="connsiteX5-329" fmla="*/ 32418338 w 32418338"/>
                <a:gd name="connsiteY5-330" fmla="*/ 4462970 h 4462970"/>
                <a:gd name="connsiteX6-331" fmla="*/ 19050 w 32418338"/>
                <a:gd name="connsiteY6-332" fmla="*/ 4462970 h 4462970"/>
                <a:gd name="connsiteX7-333" fmla="*/ 0 w 32418338"/>
                <a:gd name="connsiteY7-334" fmla="*/ 0 h 4462970"/>
                <a:gd name="connsiteX0-335" fmla="*/ 0 w 32418338"/>
                <a:gd name="connsiteY0-336" fmla="*/ 0 h 4462970"/>
                <a:gd name="connsiteX1-337" fmla="*/ 8172450 w 32418338"/>
                <a:gd name="connsiteY1-338" fmla="*/ 3099374 h 4462970"/>
                <a:gd name="connsiteX2-339" fmla="*/ 15584744 w 32418338"/>
                <a:gd name="connsiteY2-340" fmla="*/ 1697879 h 4462970"/>
                <a:gd name="connsiteX3-341" fmla="*/ 23945850 w 32418338"/>
                <a:gd name="connsiteY3-342" fmla="*/ 543432 h 4462970"/>
                <a:gd name="connsiteX4-343" fmla="*/ 32418338 w 32418338"/>
                <a:gd name="connsiteY4-344" fmla="*/ 2799007 h 4462970"/>
                <a:gd name="connsiteX5-345" fmla="*/ 32418338 w 32418338"/>
                <a:gd name="connsiteY5-346" fmla="*/ 4462970 h 4462970"/>
                <a:gd name="connsiteX6-347" fmla="*/ 19050 w 32418338"/>
                <a:gd name="connsiteY6-348" fmla="*/ 4462970 h 4462970"/>
                <a:gd name="connsiteX7-349" fmla="*/ 0 w 32418338"/>
                <a:gd name="connsiteY7-350" fmla="*/ 0 h 4462970"/>
                <a:gd name="connsiteX0-351" fmla="*/ 0 w 32418338"/>
                <a:gd name="connsiteY0-352" fmla="*/ 0 h 4462970"/>
                <a:gd name="connsiteX1-353" fmla="*/ 8172450 w 32418338"/>
                <a:gd name="connsiteY1-354" fmla="*/ 3099374 h 4462970"/>
                <a:gd name="connsiteX2-355" fmla="*/ 15584744 w 32418338"/>
                <a:gd name="connsiteY2-356" fmla="*/ 1697879 h 4462970"/>
                <a:gd name="connsiteX3-357" fmla="*/ 23945850 w 32418338"/>
                <a:gd name="connsiteY3-358" fmla="*/ 543432 h 4462970"/>
                <a:gd name="connsiteX4-359" fmla="*/ 32418338 w 32418338"/>
                <a:gd name="connsiteY4-360" fmla="*/ 2799007 h 4462970"/>
                <a:gd name="connsiteX5-361" fmla="*/ 32418338 w 32418338"/>
                <a:gd name="connsiteY5-362" fmla="*/ 4462970 h 4462970"/>
                <a:gd name="connsiteX6-363" fmla="*/ 19050 w 32418338"/>
                <a:gd name="connsiteY6-364" fmla="*/ 4462970 h 4462970"/>
                <a:gd name="connsiteX7-365" fmla="*/ 0 w 32418338"/>
                <a:gd name="connsiteY7-366" fmla="*/ 0 h 4462970"/>
                <a:gd name="connsiteX0-367" fmla="*/ 0 w 32418338"/>
                <a:gd name="connsiteY0-368" fmla="*/ 0 h 4462970"/>
                <a:gd name="connsiteX1-369" fmla="*/ 8172450 w 32418338"/>
                <a:gd name="connsiteY1-370" fmla="*/ 3099374 h 4462970"/>
                <a:gd name="connsiteX2-371" fmla="*/ 15584744 w 32418338"/>
                <a:gd name="connsiteY2-372" fmla="*/ 1697879 h 4462970"/>
                <a:gd name="connsiteX3-373" fmla="*/ 23945850 w 32418338"/>
                <a:gd name="connsiteY3-374" fmla="*/ 980981 h 4462970"/>
                <a:gd name="connsiteX4-375" fmla="*/ 32418338 w 32418338"/>
                <a:gd name="connsiteY4-376" fmla="*/ 2799007 h 4462970"/>
                <a:gd name="connsiteX5-377" fmla="*/ 32418338 w 32418338"/>
                <a:gd name="connsiteY5-378" fmla="*/ 4462970 h 4462970"/>
                <a:gd name="connsiteX6-379" fmla="*/ 19050 w 32418338"/>
                <a:gd name="connsiteY6-380" fmla="*/ 4462970 h 4462970"/>
                <a:gd name="connsiteX7-381" fmla="*/ 0 w 32418338"/>
                <a:gd name="connsiteY7-382" fmla="*/ 0 h 446297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  <a:cxn ang="0">
                  <a:pos x="connsiteX7-205" y="connsiteY7-206"/>
                </a:cxn>
              </a:cxnLst>
              <a:rect l="l" t="t" r="r" b="b"/>
              <a:pathLst>
                <a:path w="32418338" h="4462970">
                  <a:moveTo>
                    <a:pt x="0" y="0"/>
                  </a:moveTo>
                  <a:cubicBezTo>
                    <a:pt x="2781300" y="0"/>
                    <a:pt x="5200650" y="3137474"/>
                    <a:pt x="8172450" y="3099374"/>
                  </a:cubicBezTo>
                  <a:cubicBezTo>
                    <a:pt x="10756900" y="3213674"/>
                    <a:pt x="12955844" y="2219233"/>
                    <a:pt x="15584744" y="1697879"/>
                  </a:cubicBezTo>
                  <a:cubicBezTo>
                    <a:pt x="18361130" y="1008238"/>
                    <a:pt x="21130419" y="892081"/>
                    <a:pt x="23945850" y="980981"/>
                  </a:cubicBezTo>
                  <a:cubicBezTo>
                    <a:pt x="27836814" y="1196881"/>
                    <a:pt x="29632274" y="2268741"/>
                    <a:pt x="32418338" y="2799007"/>
                  </a:cubicBezTo>
                  <a:lnTo>
                    <a:pt x="32418338" y="4462970"/>
                  </a:lnTo>
                  <a:lnTo>
                    <a:pt x="19050" y="4462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7298957" y="30967812"/>
            <a:ext cx="132969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altLang="zh-CN" sz="6600" b="1" dirty="0" smtClean="0"/>
              <a:t>Notes:</a:t>
            </a:r>
            <a:endParaRPr lang="en-US" altLang="zh-CN" sz="6600" b="1" dirty="0"/>
          </a:p>
          <a:p>
            <a:pPr marL="685800" indent="-720090">
              <a:buFont typeface="+mj-lt"/>
              <a:buAutoNum type="arabicPeriod"/>
            </a:pPr>
            <a:r>
              <a:rPr lang="en-US" altLang="zh-CN" sz="6600" dirty="0" smtClean="0"/>
              <a:t>Size</a:t>
            </a:r>
            <a:r>
              <a:rPr lang="en-US" altLang="zh-CN" sz="6600" dirty="0" smtClean="0"/>
              <a:t>: </a:t>
            </a:r>
            <a:r>
              <a:rPr lang="en-US" altLang="zh-CN" sz="6600" dirty="0" smtClean="0"/>
              <a:t>90cm </a:t>
            </a:r>
            <a:r>
              <a:rPr lang="en-US" altLang="zh-CN" sz="6600" dirty="0"/>
              <a:t>×120cm</a:t>
            </a:r>
            <a:endParaRPr lang="en-US" altLang="zh-CN" sz="6600" dirty="0"/>
          </a:p>
          <a:p>
            <a:pPr marL="685800" indent="-720090">
              <a:buFont typeface="+mj-lt"/>
              <a:buAutoNum type="arabicPeriod"/>
            </a:pPr>
            <a:r>
              <a:rPr lang="en-US" altLang="zh-CN" sz="6600" dirty="0" smtClean="0"/>
              <a:t>This template is only for reference, </a:t>
            </a:r>
            <a:r>
              <a:rPr lang="en-US" altLang="zh-CN" sz="6600" dirty="0"/>
              <a:t>with no format restrictions. The poster layout can be designed with </a:t>
            </a:r>
            <a:r>
              <a:rPr lang="en-US" altLang="zh-CN" sz="6600" dirty="0" smtClean="0"/>
              <a:t>your own creativity.</a:t>
            </a:r>
            <a:endParaRPr lang="en-US" altLang="zh-CN" sz="6600" dirty="0"/>
          </a:p>
        </p:txBody>
      </p:sp>
      <p:sp>
        <p:nvSpPr>
          <p:cNvPr id="32" name="文本框 31"/>
          <p:cNvSpPr txBox="1"/>
          <p:nvPr/>
        </p:nvSpPr>
        <p:spPr>
          <a:xfrm>
            <a:off x="7260305" y="2156026"/>
            <a:ext cx="17897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1269" y="726074"/>
            <a:ext cx="4524212" cy="17486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592"/>
          <a:stretch>
            <a:fillRect/>
          </a:stretch>
        </p:blipFill>
        <p:spPr>
          <a:xfrm>
            <a:off x="27570893" y="2770206"/>
            <a:ext cx="3024964" cy="2793186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Dc4YmE4OTA3YTgxMzI4ZDAzN2JhMTY5Y2M0NjJhYzI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259</Words>
  <Application>WPS 演示</Application>
  <PresentationFormat>自定义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Times New Roman</vt:lpstr>
      <vt:lpstr>仿宋</vt:lpstr>
      <vt:lpstr>微软雅黑</vt:lpstr>
      <vt:lpstr>Calibri</vt:lpstr>
      <vt:lpstr>等线</vt:lpstr>
      <vt:lpstr>Arial Unicode MS</vt:lpstr>
      <vt:lpstr>等线 Light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Yuanxie Shen</dc:creator>
  <cp:lastModifiedBy>沐Chen</cp:lastModifiedBy>
  <cp:revision>34</cp:revision>
  <dcterms:created xsi:type="dcterms:W3CDTF">2023-10-23T11:11:00Z</dcterms:created>
  <dcterms:modified xsi:type="dcterms:W3CDTF">2024-01-29T16:07:03Z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AD3AF9F9BCB94E38AB531C59D0E2FD45_13</vt:lpwstr>
  </property>
  <property fmtid="{D5CDD505-2E9C-101B-9397-08002B2CF9AE}" pid="3" name="KSOProductBuildVer">
    <vt:lpwstr>2052-12.1.0.16250</vt:lpwstr>
  </property>
</Properties>
</file>